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ms-office.legacyDiagramTex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85" r:id="rId3"/>
    <p:sldId id="286" r:id="rId4"/>
    <p:sldId id="257" r:id="rId5"/>
    <p:sldId id="266" r:id="rId6"/>
    <p:sldId id="272" r:id="rId7"/>
    <p:sldId id="273" r:id="rId8"/>
    <p:sldId id="259" r:id="rId9"/>
    <p:sldId id="262" r:id="rId10"/>
    <p:sldId id="261" r:id="rId11"/>
    <p:sldId id="264" r:id="rId12"/>
    <p:sldId id="274" r:id="rId13"/>
    <p:sldId id="275" r:id="rId14"/>
    <p:sldId id="265" r:id="rId15"/>
    <p:sldId id="287" r:id="rId16"/>
    <p:sldId id="269" r:id="rId17"/>
    <p:sldId id="288" r:id="rId18"/>
    <p:sldId id="276" r:id="rId19"/>
    <p:sldId id="277" r:id="rId20"/>
    <p:sldId id="278" r:id="rId21"/>
    <p:sldId id="279" r:id="rId22"/>
    <p:sldId id="280" r:id="rId23"/>
    <p:sldId id="281" r:id="rId24"/>
    <p:sldId id="282" r:id="rId25"/>
    <p:sldId id="283" r:id="rId26"/>
    <p:sldId id="289" r:id="rId27"/>
    <p:sldId id="263" r:id="rId28"/>
    <p:sldId id="284"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notesViewPr>
    <p:cSldViewPr>
      <p:cViewPr varScale="1">
        <p:scale>
          <a:sx n="59" d="100"/>
          <a:sy n="59" d="100"/>
        </p:scale>
        <p:origin x="-250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06/relationships/legacyDocTextInfo" Target="legacyDocTextInfo.bin"/></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3D3879-790A-44D9-A941-3C8E02788121}" type="doc">
      <dgm:prSet loTypeId="urn:microsoft.com/office/officeart/2005/8/layout/hierarchy1" loCatId="hierarchy" qsTypeId="urn:microsoft.com/office/officeart/2005/8/quickstyle/3d1" qsCatId="3D" csTypeId="urn:microsoft.com/office/officeart/2005/8/colors/accent1_2" csCatId="accent1" phldr="1"/>
      <dgm:spPr/>
      <dgm:t>
        <a:bodyPr/>
        <a:lstStyle/>
        <a:p>
          <a:endParaRPr lang="en-US"/>
        </a:p>
      </dgm:t>
    </dgm:pt>
    <dgm:pt modelId="{5BACCD5F-6B1D-45CA-89E0-E75332CCB0B3}">
      <dgm:prSet phldrT="[Text]"/>
      <dgm:spPr/>
      <dgm:t>
        <a:bodyPr/>
        <a:lstStyle/>
        <a:p>
          <a:r>
            <a:rPr lang="en-US" dirty="0" smtClean="0"/>
            <a:t>Digital Social Story</a:t>
          </a:r>
          <a:endParaRPr lang="en-US" dirty="0"/>
        </a:p>
      </dgm:t>
    </dgm:pt>
    <dgm:pt modelId="{5D26359C-13E5-4161-941F-723675A618E6}" type="parTrans" cxnId="{3876333D-07AA-4DB9-B68E-1CD72267EDCD}">
      <dgm:prSet/>
      <dgm:spPr/>
      <dgm:t>
        <a:bodyPr/>
        <a:lstStyle/>
        <a:p>
          <a:endParaRPr lang="en-US"/>
        </a:p>
      </dgm:t>
    </dgm:pt>
    <dgm:pt modelId="{257E550B-9A06-4A62-B644-01A0952DDB30}" type="sibTrans" cxnId="{3876333D-07AA-4DB9-B68E-1CD72267EDCD}">
      <dgm:prSet/>
      <dgm:spPr/>
      <dgm:t>
        <a:bodyPr/>
        <a:lstStyle/>
        <a:p>
          <a:endParaRPr lang="en-US"/>
        </a:p>
      </dgm:t>
    </dgm:pt>
    <dgm:pt modelId="{A41E0EA1-B670-4532-99EE-6D9403FF20D7}">
      <dgm:prSet phldrT="[Text]"/>
      <dgm:spPr/>
      <dgm:t>
        <a:bodyPr/>
        <a:lstStyle/>
        <a:p>
          <a:r>
            <a:rPr lang="en-US" dirty="0" smtClean="0"/>
            <a:t>Identify Target </a:t>
          </a:r>
          <a:r>
            <a:rPr lang="en-US" dirty="0" err="1" smtClean="0"/>
            <a:t>Behaviour</a:t>
          </a:r>
          <a:endParaRPr lang="en-US" dirty="0"/>
        </a:p>
      </dgm:t>
    </dgm:pt>
    <dgm:pt modelId="{AFD2CA3E-9695-475D-810B-E77A9DEF5CAF}" type="parTrans" cxnId="{C78129C1-C095-468A-ADB3-F93041FB4F41}">
      <dgm:prSet/>
      <dgm:spPr/>
      <dgm:t>
        <a:bodyPr/>
        <a:lstStyle/>
        <a:p>
          <a:endParaRPr lang="en-US"/>
        </a:p>
      </dgm:t>
    </dgm:pt>
    <dgm:pt modelId="{CDEE34EB-FC81-4977-B538-F42449E7C0B1}" type="sibTrans" cxnId="{C78129C1-C095-468A-ADB3-F93041FB4F41}">
      <dgm:prSet/>
      <dgm:spPr/>
      <dgm:t>
        <a:bodyPr/>
        <a:lstStyle/>
        <a:p>
          <a:endParaRPr lang="en-US"/>
        </a:p>
      </dgm:t>
    </dgm:pt>
    <dgm:pt modelId="{B8B57896-97B3-4F4C-8BEB-753E84C030E6}">
      <dgm:prSet phldrT="[Text]"/>
      <dgm:spPr/>
      <dgm:t>
        <a:bodyPr/>
        <a:lstStyle/>
        <a:p>
          <a:r>
            <a:rPr lang="en-US" dirty="0" smtClean="0"/>
            <a:t>Review </a:t>
          </a:r>
          <a:r>
            <a:rPr lang="en-US" dirty="0" err="1" smtClean="0"/>
            <a:t>Behaviour</a:t>
          </a:r>
          <a:r>
            <a:rPr lang="en-US" dirty="0" smtClean="0"/>
            <a:t> Data</a:t>
          </a:r>
          <a:endParaRPr lang="en-US" dirty="0"/>
        </a:p>
      </dgm:t>
    </dgm:pt>
    <dgm:pt modelId="{BD10A61B-6578-4BA6-B56F-A014E7CAC5B6}" type="parTrans" cxnId="{3BA93F19-AA25-4C88-AA41-2A08379869B6}">
      <dgm:prSet/>
      <dgm:spPr/>
      <dgm:t>
        <a:bodyPr/>
        <a:lstStyle/>
        <a:p>
          <a:endParaRPr lang="en-US"/>
        </a:p>
      </dgm:t>
    </dgm:pt>
    <dgm:pt modelId="{CCF18B85-0DA3-4D52-8116-B936451DC572}" type="sibTrans" cxnId="{3BA93F19-AA25-4C88-AA41-2A08379869B6}">
      <dgm:prSet/>
      <dgm:spPr/>
      <dgm:t>
        <a:bodyPr/>
        <a:lstStyle/>
        <a:p>
          <a:endParaRPr lang="en-US"/>
        </a:p>
      </dgm:t>
    </dgm:pt>
    <dgm:pt modelId="{1245C5EE-454E-4086-8BDA-EC529F50F928}">
      <dgm:prSet phldrT="[Text]"/>
      <dgm:spPr/>
      <dgm:t>
        <a:bodyPr/>
        <a:lstStyle/>
        <a:p>
          <a:r>
            <a:rPr lang="en-US" dirty="0" smtClean="0"/>
            <a:t>Write Story Script</a:t>
          </a:r>
          <a:endParaRPr lang="en-US" dirty="0"/>
        </a:p>
      </dgm:t>
    </dgm:pt>
    <dgm:pt modelId="{BF068F2C-CACA-4317-9B33-FA3018AA46A4}" type="parTrans" cxnId="{2710B541-68A8-432E-9FC5-E0801D96C634}">
      <dgm:prSet/>
      <dgm:spPr/>
      <dgm:t>
        <a:bodyPr/>
        <a:lstStyle/>
        <a:p>
          <a:endParaRPr lang="en-US"/>
        </a:p>
      </dgm:t>
    </dgm:pt>
    <dgm:pt modelId="{D23F6EFF-C22B-4562-9554-588FDDDA4496}" type="sibTrans" cxnId="{2710B541-68A8-432E-9FC5-E0801D96C634}">
      <dgm:prSet/>
      <dgm:spPr/>
      <dgm:t>
        <a:bodyPr/>
        <a:lstStyle/>
        <a:p>
          <a:endParaRPr lang="en-US"/>
        </a:p>
      </dgm:t>
    </dgm:pt>
    <dgm:pt modelId="{1CE2FA53-6EFB-4204-B03C-62E6DABD10C0}">
      <dgm:prSet phldrT="[Text]"/>
      <dgm:spPr/>
      <dgm:t>
        <a:bodyPr/>
        <a:lstStyle/>
        <a:p>
          <a:r>
            <a:rPr lang="en-US" dirty="0" smtClean="0"/>
            <a:t>Write From Student Perspective</a:t>
          </a:r>
        </a:p>
      </dgm:t>
    </dgm:pt>
    <dgm:pt modelId="{A839D510-1304-4C29-A570-D99687136E56}" type="parTrans" cxnId="{A5A70A50-6DE7-462C-AD42-C253E463AFD3}">
      <dgm:prSet/>
      <dgm:spPr/>
      <dgm:t>
        <a:bodyPr/>
        <a:lstStyle/>
        <a:p>
          <a:endParaRPr lang="en-US"/>
        </a:p>
      </dgm:t>
    </dgm:pt>
    <dgm:pt modelId="{FDEFD02C-CD0C-44E3-9167-2C06DEBC28A1}" type="sibTrans" cxnId="{A5A70A50-6DE7-462C-AD42-C253E463AFD3}">
      <dgm:prSet/>
      <dgm:spPr/>
      <dgm:t>
        <a:bodyPr/>
        <a:lstStyle/>
        <a:p>
          <a:endParaRPr lang="en-US"/>
        </a:p>
      </dgm:t>
    </dgm:pt>
    <dgm:pt modelId="{563C7BE4-7916-4B93-9E00-369D4A2CE39A}">
      <dgm:prSet/>
      <dgm:spPr/>
      <dgm:t>
        <a:bodyPr/>
        <a:lstStyle/>
        <a:p>
          <a:r>
            <a:rPr lang="en-US" dirty="0" smtClean="0"/>
            <a:t>Compile Photos</a:t>
          </a:r>
          <a:endParaRPr lang="en-US" dirty="0"/>
        </a:p>
      </dgm:t>
    </dgm:pt>
    <dgm:pt modelId="{FA533942-9D8F-4B9B-91F5-D63F91372D52}" type="parTrans" cxnId="{100B8906-B80F-4648-AC8C-AC22E17F464F}">
      <dgm:prSet/>
      <dgm:spPr/>
      <dgm:t>
        <a:bodyPr/>
        <a:lstStyle/>
        <a:p>
          <a:endParaRPr lang="en-US"/>
        </a:p>
      </dgm:t>
    </dgm:pt>
    <dgm:pt modelId="{91E30AB8-E806-42BE-BFC3-A6B885F01D73}" type="sibTrans" cxnId="{100B8906-B80F-4648-AC8C-AC22E17F464F}">
      <dgm:prSet/>
      <dgm:spPr/>
      <dgm:t>
        <a:bodyPr/>
        <a:lstStyle/>
        <a:p>
          <a:endParaRPr lang="en-US"/>
        </a:p>
      </dgm:t>
    </dgm:pt>
    <dgm:pt modelId="{35E3178F-CC1C-481C-8A58-9E036D27778F}">
      <dgm:prSet/>
      <dgm:spPr/>
      <dgm:t>
        <a:bodyPr/>
        <a:lstStyle/>
        <a:p>
          <a:r>
            <a:rPr lang="en-US" dirty="0" smtClean="0"/>
            <a:t>Utilize Digital Media</a:t>
          </a:r>
          <a:endParaRPr lang="en-US" dirty="0"/>
        </a:p>
      </dgm:t>
    </dgm:pt>
    <dgm:pt modelId="{1A239373-D3CB-48DD-A838-4CEBF6D74CF3}" type="parTrans" cxnId="{83367EF0-F498-426E-8F7A-D07123A16344}">
      <dgm:prSet/>
      <dgm:spPr/>
      <dgm:t>
        <a:bodyPr/>
        <a:lstStyle/>
        <a:p>
          <a:endParaRPr lang="en-US"/>
        </a:p>
      </dgm:t>
    </dgm:pt>
    <dgm:pt modelId="{7F632AF6-8799-47F2-953D-E2ADFF172831}" type="sibTrans" cxnId="{83367EF0-F498-426E-8F7A-D07123A16344}">
      <dgm:prSet/>
      <dgm:spPr/>
      <dgm:t>
        <a:bodyPr/>
        <a:lstStyle/>
        <a:p>
          <a:endParaRPr lang="en-US"/>
        </a:p>
      </dgm:t>
    </dgm:pt>
    <dgm:pt modelId="{9268FA39-ACBB-4164-AE9F-A3817A0653A0}">
      <dgm:prSet/>
      <dgm:spPr/>
      <dgm:t>
        <a:bodyPr/>
        <a:lstStyle/>
        <a:p>
          <a:r>
            <a:rPr lang="en-US" dirty="0" smtClean="0"/>
            <a:t>Communicate With Families</a:t>
          </a:r>
          <a:endParaRPr lang="en-US" dirty="0"/>
        </a:p>
      </dgm:t>
    </dgm:pt>
    <dgm:pt modelId="{43CBB638-0EB0-4A36-A753-0AADB74C5021}" type="parTrans" cxnId="{D196CD80-5747-4576-BB7E-7DCB5F293F07}">
      <dgm:prSet/>
      <dgm:spPr/>
      <dgm:t>
        <a:bodyPr/>
        <a:lstStyle/>
        <a:p>
          <a:endParaRPr lang="en-US"/>
        </a:p>
      </dgm:t>
    </dgm:pt>
    <dgm:pt modelId="{B9B7F0FA-D810-4F87-9166-4D24B97C6C1F}" type="sibTrans" cxnId="{D196CD80-5747-4576-BB7E-7DCB5F293F07}">
      <dgm:prSet/>
      <dgm:spPr/>
      <dgm:t>
        <a:bodyPr/>
        <a:lstStyle/>
        <a:p>
          <a:endParaRPr lang="en-US"/>
        </a:p>
      </dgm:t>
    </dgm:pt>
    <dgm:pt modelId="{323948DF-29EA-41DF-9ED4-187C2D32A158}">
      <dgm:prSet/>
      <dgm:spPr/>
      <dgm:t>
        <a:bodyPr/>
        <a:lstStyle/>
        <a:p>
          <a:r>
            <a:rPr lang="en-US" dirty="0" smtClean="0"/>
            <a:t>Identify Functional </a:t>
          </a:r>
          <a:r>
            <a:rPr lang="en-US" dirty="0" err="1" smtClean="0"/>
            <a:t>Behaviours</a:t>
          </a:r>
          <a:endParaRPr lang="en-US" dirty="0"/>
        </a:p>
      </dgm:t>
    </dgm:pt>
    <dgm:pt modelId="{1096871D-4E27-49C1-9051-743F6DBD096E}" type="parTrans" cxnId="{157A3E31-4C16-4498-961D-696351C4113E}">
      <dgm:prSet/>
      <dgm:spPr/>
      <dgm:t>
        <a:bodyPr/>
        <a:lstStyle/>
        <a:p>
          <a:endParaRPr lang="en-US"/>
        </a:p>
      </dgm:t>
    </dgm:pt>
    <dgm:pt modelId="{4AE47638-1099-4EA3-8542-6980959E45B3}" type="sibTrans" cxnId="{157A3E31-4C16-4498-961D-696351C4113E}">
      <dgm:prSet/>
      <dgm:spPr/>
      <dgm:t>
        <a:bodyPr/>
        <a:lstStyle/>
        <a:p>
          <a:endParaRPr lang="en-US"/>
        </a:p>
      </dgm:t>
    </dgm:pt>
    <dgm:pt modelId="{3FE09F6A-B84A-4D2F-AF4D-FCDA212C265B}">
      <dgm:prSet/>
      <dgm:spPr/>
      <dgm:t>
        <a:bodyPr/>
        <a:lstStyle/>
        <a:p>
          <a:r>
            <a:rPr lang="en-US" dirty="0" smtClean="0"/>
            <a:t>Based on Target </a:t>
          </a:r>
          <a:r>
            <a:rPr lang="en-US" dirty="0" err="1" smtClean="0"/>
            <a:t>Behaviour</a:t>
          </a:r>
          <a:endParaRPr lang="en-US" dirty="0"/>
        </a:p>
      </dgm:t>
    </dgm:pt>
    <dgm:pt modelId="{5B13577B-73D8-4631-95A7-DDB191D56323}" type="parTrans" cxnId="{9FDBB45E-05F9-4DA1-9AAF-D9877BFE67A6}">
      <dgm:prSet/>
      <dgm:spPr/>
      <dgm:t>
        <a:bodyPr/>
        <a:lstStyle/>
        <a:p>
          <a:endParaRPr lang="en-US"/>
        </a:p>
      </dgm:t>
    </dgm:pt>
    <dgm:pt modelId="{5675958F-ABB3-414E-9DED-00662CA9C862}" type="sibTrans" cxnId="{9FDBB45E-05F9-4DA1-9AAF-D9877BFE67A6}">
      <dgm:prSet/>
      <dgm:spPr/>
      <dgm:t>
        <a:bodyPr/>
        <a:lstStyle/>
        <a:p>
          <a:endParaRPr lang="en-US"/>
        </a:p>
      </dgm:t>
    </dgm:pt>
    <dgm:pt modelId="{FDD71CD6-AF37-4F3B-87CF-EE94D28100E6}">
      <dgm:prSet/>
      <dgm:spPr/>
      <dgm:t>
        <a:bodyPr/>
        <a:lstStyle/>
        <a:p>
          <a:r>
            <a:rPr lang="en-US" dirty="0" smtClean="0"/>
            <a:t>One to Two Sentences per Page</a:t>
          </a:r>
          <a:endParaRPr lang="en-US" dirty="0"/>
        </a:p>
      </dgm:t>
    </dgm:pt>
    <dgm:pt modelId="{75DD0255-2B3D-46D3-9119-7CF36DEA98AD}" type="parTrans" cxnId="{DCCF999F-5B23-416E-B803-E3283E95231C}">
      <dgm:prSet/>
      <dgm:spPr/>
      <dgm:t>
        <a:bodyPr/>
        <a:lstStyle/>
        <a:p>
          <a:endParaRPr lang="en-US"/>
        </a:p>
      </dgm:t>
    </dgm:pt>
    <dgm:pt modelId="{3638CC65-ADA5-4DE5-9F14-A06DB5701E93}" type="sibTrans" cxnId="{DCCF999F-5B23-416E-B803-E3283E95231C}">
      <dgm:prSet/>
      <dgm:spPr/>
      <dgm:t>
        <a:bodyPr/>
        <a:lstStyle/>
        <a:p>
          <a:endParaRPr lang="en-US"/>
        </a:p>
      </dgm:t>
    </dgm:pt>
    <dgm:pt modelId="{83A02B4D-D63C-436A-BDF7-D2BE787BC73D}">
      <dgm:prSet/>
      <dgm:spPr/>
      <dgm:t>
        <a:bodyPr/>
        <a:lstStyle/>
        <a:p>
          <a:r>
            <a:rPr lang="en-US" dirty="0" smtClean="0"/>
            <a:t>People</a:t>
          </a:r>
          <a:endParaRPr lang="en-US" dirty="0"/>
        </a:p>
      </dgm:t>
    </dgm:pt>
    <dgm:pt modelId="{59B5F37F-D5CF-43C6-AA29-300FE63A2B46}" type="parTrans" cxnId="{AC3FB66C-0447-4594-BD61-BB5CCF745BAB}">
      <dgm:prSet/>
      <dgm:spPr/>
      <dgm:t>
        <a:bodyPr/>
        <a:lstStyle/>
        <a:p>
          <a:endParaRPr lang="en-US"/>
        </a:p>
      </dgm:t>
    </dgm:pt>
    <dgm:pt modelId="{B6BB4A4A-B2A5-4CAD-AD88-60E4A4E82DF6}" type="sibTrans" cxnId="{AC3FB66C-0447-4594-BD61-BB5CCF745BAB}">
      <dgm:prSet/>
      <dgm:spPr/>
      <dgm:t>
        <a:bodyPr/>
        <a:lstStyle/>
        <a:p>
          <a:endParaRPr lang="en-US"/>
        </a:p>
      </dgm:t>
    </dgm:pt>
    <dgm:pt modelId="{99AC4DB8-22F7-4F06-BB04-C5E299FCB27C}">
      <dgm:prSet/>
      <dgm:spPr/>
      <dgm:t>
        <a:bodyPr/>
        <a:lstStyle/>
        <a:p>
          <a:r>
            <a:rPr lang="en-US" dirty="0" smtClean="0"/>
            <a:t>Settings</a:t>
          </a:r>
          <a:endParaRPr lang="en-US" dirty="0"/>
        </a:p>
      </dgm:t>
    </dgm:pt>
    <dgm:pt modelId="{3225E356-0925-436B-9E24-81D738DFB4FE}" type="parTrans" cxnId="{AEB166C3-BCC1-48CB-84C9-C363643FC899}">
      <dgm:prSet/>
      <dgm:spPr/>
      <dgm:t>
        <a:bodyPr/>
        <a:lstStyle/>
        <a:p>
          <a:endParaRPr lang="en-US"/>
        </a:p>
      </dgm:t>
    </dgm:pt>
    <dgm:pt modelId="{D415D72A-663B-44B1-8A99-093E4D1F2652}" type="sibTrans" cxnId="{AEB166C3-BCC1-48CB-84C9-C363643FC899}">
      <dgm:prSet/>
      <dgm:spPr/>
      <dgm:t>
        <a:bodyPr/>
        <a:lstStyle/>
        <a:p>
          <a:endParaRPr lang="en-US"/>
        </a:p>
      </dgm:t>
    </dgm:pt>
    <dgm:pt modelId="{51423C26-232F-4503-8E4C-A6D7763ACE56}">
      <dgm:prSet/>
      <dgm:spPr/>
      <dgm:t>
        <a:bodyPr/>
        <a:lstStyle/>
        <a:p>
          <a:r>
            <a:rPr lang="en-US" dirty="0" smtClean="0"/>
            <a:t>Obtain From Digital Camera or Online Sources</a:t>
          </a:r>
          <a:endParaRPr lang="en-US" dirty="0"/>
        </a:p>
      </dgm:t>
    </dgm:pt>
    <dgm:pt modelId="{4CE9223C-A2E6-4290-A239-7BF77EF31BD5}" type="parTrans" cxnId="{054802DA-8A79-43DA-880C-3DC22431B0E3}">
      <dgm:prSet/>
      <dgm:spPr/>
      <dgm:t>
        <a:bodyPr/>
        <a:lstStyle/>
        <a:p>
          <a:endParaRPr lang="en-US"/>
        </a:p>
      </dgm:t>
    </dgm:pt>
    <dgm:pt modelId="{B6B481BD-F8CE-4DD6-852B-B175EA17CDEE}" type="sibTrans" cxnId="{054802DA-8A79-43DA-880C-3DC22431B0E3}">
      <dgm:prSet/>
      <dgm:spPr/>
      <dgm:t>
        <a:bodyPr/>
        <a:lstStyle/>
        <a:p>
          <a:endParaRPr lang="en-US"/>
        </a:p>
      </dgm:t>
    </dgm:pt>
    <dgm:pt modelId="{A88BC75E-D1FE-4347-AEDA-4DE2DA593A92}">
      <dgm:prSet/>
      <dgm:spPr/>
      <dgm:t>
        <a:bodyPr/>
        <a:lstStyle/>
        <a:p>
          <a:r>
            <a:rPr lang="en-US" dirty="0" smtClean="0"/>
            <a:t>Edit Photos and Save on Computer</a:t>
          </a:r>
          <a:endParaRPr lang="en-US" dirty="0"/>
        </a:p>
      </dgm:t>
    </dgm:pt>
    <dgm:pt modelId="{12AE5EB5-4CC6-44F1-BF0D-0987440D63BF}" type="parTrans" cxnId="{ED16DE20-4660-4A9D-8FA6-B71B02699966}">
      <dgm:prSet/>
      <dgm:spPr/>
      <dgm:t>
        <a:bodyPr/>
        <a:lstStyle/>
        <a:p>
          <a:endParaRPr lang="en-US"/>
        </a:p>
      </dgm:t>
    </dgm:pt>
    <dgm:pt modelId="{CC8BEC81-624A-4064-ADB5-5A7898FD7D14}" type="sibTrans" cxnId="{ED16DE20-4660-4A9D-8FA6-B71B02699966}">
      <dgm:prSet/>
      <dgm:spPr/>
      <dgm:t>
        <a:bodyPr/>
        <a:lstStyle/>
        <a:p>
          <a:endParaRPr lang="en-US"/>
        </a:p>
      </dgm:t>
    </dgm:pt>
    <dgm:pt modelId="{0BBFF785-9018-479B-A4DF-B9FAE9214DED}">
      <dgm:prSet/>
      <dgm:spPr/>
      <dgm:t>
        <a:bodyPr/>
        <a:lstStyle/>
        <a:p>
          <a:r>
            <a:rPr lang="en-US" dirty="0" smtClean="0"/>
            <a:t>Add Text to Slides on PowerPoint</a:t>
          </a:r>
          <a:endParaRPr lang="en-US" dirty="0"/>
        </a:p>
      </dgm:t>
    </dgm:pt>
    <dgm:pt modelId="{6421F5D4-0BB1-45CF-9CEC-2890A14465DF}" type="parTrans" cxnId="{AB429711-9DCA-438B-8245-A92D041FD3CF}">
      <dgm:prSet/>
      <dgm:spPr/>
      <dgm:t>
        <a:bodyPr/>
        <a:lstStyle/>
        <a:p>
          <a:endParaRPr lang="en-US"/>
        </a:p>
      </dgm:t>
    </dgm:pt>
    <dgm:pt modelId="{06C2924F-B25E-4029-BD55-F0ADAFBEA05C}" type="sibTrans" cxnId="{AB429711-9DCA-438B-8245-A92D041FD3CF}">
      <dgm:prSet/>
      <dgm:spPr/>
      <dgm:t>
        <a:bodyPr/>
        <a:lstStyle/>
        <a:p>
          <a:endParaRPr lang="en-US"/>
        </a:p>
      </dgm:t>
    </dgm:pt>
    <dgm:pt modelId="{A4DBCB39-6795-4941-824D-928DF280F57E}">
      <dgm:prSet/>
      <dgm:spPr/>
      <dgm:t>
        <a:bodyPr/>
        <a:lstStyle/>
        <a:p>
          <a:r>
            <a:rPr lang="en-US" dirty="0" smtClean="0"/>
            <a:t>Add Digital Photos</a:t>
          </a:r>
          <a:endParaRPr lang="en-US" dirty="0"/>
        </a:p>
      </dgm:t>
    </dgm:pt>
    <dgm:pt modelId="{85E7C4D3-E7C9-4787-BBEA-BA8BD88D2437}" type="parTrans" cxnId="{D87938BA-01AC-480A-A533-EAC3F9A109D1}">
      <dgm:prSet/>
      <dgm:spPr/>
      <dgm:t>
        <a:bodyPr/>
        <a:lstStyle/>
        <a:p>
          <a:endParaRPr lang="en-US"/>
        </a:p>
      </dgm:t>
    </dgm:pt>
    <dgm:pt modelId="{F7A7E7F0-9977-460A-A67E-7B967E491698}" type="sibTrans" cxnId="{D87938BA-01AC-480A-A533-EAC3F9A109D1}">
      <dgm:prSet/>
      <dgm:spPr/>
      <dgm:t>
        <a:bodyPr/>
        <a:lstStyle/>
        <a:p>
          <a:endParaRPr lang="en-US"/>
        </a:p>
      </dgm:t>
    </dgm:pt>
    <dgm:pt modelId="{1830B80D-9504-4C1E-AB98-C79399E17453}">
      <dgm:prSet/>
      <dgm:spPr/>
      <dgm:t>
        <a:bodyPr/>
        <a:lstStyle/>
        <a:p>
          <a:r>
            <a:rPr lang="en-US" dirty="0" smtClean="0"/>
            <a:t>Record and Add Narration</a:t>
          </a:r>
          <a:endParaRPr lang="en-US" dirty="0"/>
        </a:p>
      </dgm:t>
    </dgm:pt>
    <dgm:pt modelId="{BDBCA0CB-99CB-4355-87AC-7EAA1F9AB1BD}" type="parTrans" cxnId="{754B955E-D7EC-42BC-A2D8-DFF28D8F65BF}">
      <dgm:prSet/>
      <dgm:spPr/>
      <dgm:t>
        <a:bodyPr/>
        <a:lstStyle/>
        <a:p>
          <a:endParaRPr lang="en-US"/>
        </a:p>
      </dgm:t>
    </dgm:pt>
    <dgm:pt modelId="{6BECB043-D213-43BA-9B8B-4E30EFABDBBF}" type="sibTrans" cxnId="{754B955E-D7EC-42BC-A2D8-DFF28D8F65BF}">
      <dgm:prSet/>
      <dgm:spPr/>
      <dgm:t>
        <a:bodyPr/>
        <a:lstStyle/>
        <a:p>
          <a:endParaRPr lang="en-US"/>
        </a:p>
      </dgm:t>
    </dgm:pt>
    <dgm:pt modelId="{1D834100-DE3F-45A5-8498-0F72126CF6CB}" type="pres">
      <dgm:prSet presAssocID="{3C3D3879-790A-44D9-A941-3C8E02788121}" presName="hierChild1" presStyleCnt="0">
        <dgm:presLayoutVars>
          <dgm:chPref val="1"/>
          <dgm:dir/>
          <dgm:animOne val="branch"/>
          <dgm:animLvl val="lvl"/>
          <dgm:resizeHandles/>
        </dgm:presLayoutVars>
      </dgm:prSet>
      <dgm:spPr/>
      <dgm:t>
        <a:bodyPr/>
        <a:lstStyle/>
        <a:p>
          <a:endParaRPr lang="en-US"/>
        </a:p>
      </dgm:t>
    </dgm:pt>
    <dgm:pt modelId="{FF1A5AC7-92A5-40FD-B781-DC32AAB36961}" type="pres">
      <dgm:prSet presAssocID="{5BACCD5F-6B1D-45CA-89E0-E75332CCB0B3}" presName="hierRoot1" presStyleCnt="0"/>
      <dgm:spPr/>
    </dgm:pt>
    <dgm:pt modelId="{79D26EAF-B713-4E48-B7E9-14B8B716C2DF}" type="pres">
      <dgm:prSet presAssocID="{5BACCD5F-6B1D-45CA-89E0-E75332CCB0B3}" presName="composite" presStyleCnt="0"/>
      <dgm:spPr/>
    </dgm:pt>
    <dgm:pt modelId="{4CC2596A-86A1-4407-A4D7-9DA2CF8ED83A}" type="pres">
      <dgm:prSet presAssocID="{5BACCD5F-6B1D-45CA-89E0-E75332CCB0B3}" presName="background" presStyleLbl="node0" presStyleIdx="0" presStyleCnt="1"/>
      <dgm:spPr/>
    </dgm:pt>
    <dgm:pt modelId="{2B0EAA74-55BA-4EA0-9FDA-488D67ADE75A}" type="pres">
      <dgm:prSet presAssocID="{5BACCD5F-6B1D-45CA-89E0-E75332CCB0B3}" presName="text" presStyleLbl="fgAcc0" presStyleIdx="0" presStyleCnt="1">
        <dgm:presLayoutVars>
          <dgm:chPref val="3"/>
        </dgm:presLayoutVars>
      </dgm:prSet>
      <dgm:spPr/>
      <dgm:t>
        <a:bodyPr/>
        <a:lstStyle/>
        <a:p>
          <a:endParaRPr lang="en-US"/>
        </a:p>
      </dgm:t>
    </dgm:pt>
    <dgm:pt modelId="{12DDB39C-8CF9-42E4-871F-124B4EC20B25}" type="pres">
      <dgm:prSet presAssocID="{5BACCD5F-6B1D-45CA-89E0-E75332CCB0B3}" presName="hierChild2" presStyleCnt="0"/>
      <dgm:spPr/>
    </dgm:pt>
    <dgm:pt modelId="{686E290F-515F-48F2-A86D-A991E0AD1799}" type="pres">
      <dgm:prSet presAssocID="{AFD2CA3E-9695-475D-810B-E77A9DEF5CAF}" presName="Name10" presStyleLbl="parChTrans1D2" presStyleIdx="0" presStyleCnt="4"/>
      <dgm:spPr/>
      <dgm:t>
        <a:bodyPr/>
        <a:lstStyle/>
        <a:p>
          <a:endParaRPr lang="en-US"/>
        </a:p>
      </dgm:t>
    </dgm:pt>
    <dgm:pt modelId="{BD2CA3CE-64BF-4C24-B978-3A6697DE18BB}" type="pres">
      <dgm:prSet presAssocID="{A41E0EA1-B670-4532-99EE-6D9403FF20D7}" presName="hierRoot2" presStyleCnt="0"/>
      <dgm:spPr/>
    </dgm:pt>
    <dgm:pt modelId="{0060EEBD-9E2E-4521-8AAD-C1F95EE64EA4}" type="pres">
      <dgm:prSet presAssocID="{A41E0EA1-B670-4532-99EE-6D9403FF20D7}" presName="composite2" presStyleCnt="0"/>
      <dgm:spPr/>
    </dgm:pt>
    <dgm:pt modelId="{F46AD678-3779-4390-85EE-FDDEB407F3D9}" type="pres">
      <dgm:prSet presAssocID="{A41E0EA1-B670-4532-99EE-6D9403FF20D7}" presName="background2" presStyleLbl="node2" presStyleIdx="0" presStyleCnt="4"/>
      <dgm:spPr/>
    </dgm:pt>
    <dgm:pt modelId="{4BF02F77-EA4F-40A4-A4A2-B980EAB56590}" type="pres">
      <dgm:prSet presAssocID="{A41E0EA1-B670-4532-99EE-6D9403FF20D7}" presName="text2" presStyleLbl="fgAcc2" presStyleIdx="0" presStyleCnt="4">
        <dgm:presLayoutVars>
          <dgm:chPref val="3"/>
        </dgm:presLayoutVars>
      </dgm:prSet>
      <dgm:spPr/>
      <dgm:t>
        <a:bodyPr/>
        <a:lstStyle/>
        <a:p>
          <a:endParaRPr lang="en-US"/>
        </a:p>
      </dgm:t>
    </dgm:pt>
    <dgm:pt modelId="{1165E75A-4A74-41E7-9302-D371BB6D01BE}" type="pres">
      <dgm:prSet presAssocID="{A41E0EA1-B670-4532-99EE-6D9403FF20D7}" presName="hierChild3" presStyleCnt="0"/>
      <dgm:spPr/>
    </dgm:pt>
    <dgm:pt modelId="{209FFE93-5D5D-492E-B2A2-3D2778B678BE}" type="pres">
      <dgm:prSet presAssocID="{BD10A61B-6578-4BA6-B56F-A014E7CAC5B6}" presName="Name17" presStyleLbl="parChTrans1D3" presStyleIdx="0" presStyleCnt="5"/>
      <dgm:spPr/>
      <dgm:t>
        <a:bodyPr/>
        <a:lstStyle/>
        <a:p>
          <a:endParaRPr lang="en-US"/>
        </a:p>
      </dgm:t>
    </dgm:pt>
    <dgm:pt modelId="{89252C45-FF34-47BD-B642-8E16414A84ED}" type="pres">
      <dgm:prSet presAssocID="{B8B57896-97B3-4F4C-8BEB-753E84C030E6}" presName="hierRoot3" presStyleCnt="0"/>
      <dgm:spPr/>
    </dgm:pt>
    <dgm:pt modelId="{B8DBC95F-56E4-44C7-A831-6A20272D2D7D}" type="pres">
      <dgm:prSet presAssocID="{B8B57896-97B3-4F4C-8BEB-753E84C030E6}" presName="composite3" presStyleCnt="0"/>
      <dgm:spPr/>
    </dgm:pt>
    <dgm:pt modelId="{7C318FCD-8AED-4A28-B809-133C27A02975}" type="pres">
      <dgm:prSet presAssocID="{B8B57896-97B3-4F4C-8BEB-753E84C030E6}" presName="background3" presStyleLbl="node3" presStyleIdx="0" presStyleCnt="5"/>
      <dgm:spPr/>
    </dgm:pt>
    <dgm:pt modelId="{A58ED594-266C-4E13-9AB5-D03E85A57DD3}" type="pres">
      <dgm:prSet presAssocID="{B8B57896-97B3-4F4C-8BEB-753E84C030E6}" presName="text3" presStyleLbl="fgAcc3" presStyleIdx="0" presStyleCnt="5">
        <dgm:presLayoutVars>
          <dgm:chPref val="3"/>
        </dgm:presLayoutVars>
      </dgm:prSet>
      <dgm:spPr/>
      <dgm:t>
        <a:bodyPr/>
        <a:lstStyle/>
        <a:p>
          <a:endParaRPr lang="en-US"/>
        </a:p>
      </dgm:t>
    </dgm:pt>
    <dgm:pt modelId="{FC59BF16-FEE1-4885-8D2A-03E756B4297D}" type="pres">
      <dgm:prSet presAssocID="{B8B57896-97B3-4F4C-8BEB-753E84C030E6}" presName="hierChild4" presStyleCnt="0"/>
      <dgm:spPr/>
    </dgm:pt>
    <dgm:pt modelId="{36B093A9-D358-4E60-8BEE-7C1AB36C8E56}" type="pres">
      <dgm:prSet presAssocID="{43CBB638-0EB0-4A36-A753-0AADB74C5021}" presName="Name23" presStyleLbl="parChTrans1D4" presStyleIdx="0" presStyleCnt="8"/>
      <dgm:spPr/>
      <dgm:t>
        <a:bodyPr/>
        <a:lstStyle/>
        <a:p>
          <a:endParaRPr lang="en-US"/>
        </a:p>
      </dgm:t>
    </dgm:pt>
    <dgm:pt modelId="{F8031D24-8552-44EF-818F-4BFF64045C90}" type="pres">
      <dgm:prSet presAssocID="{9268FA39-ACBB-4164-AE9F-A3817A0653A0}" presName="hierRoot4" presStyleCnt="0"/>
      <dgm:spPr/>
    </dgm:pt>
    <dgm:pt modelId="{8373DD50-4AF8-441F-B039-02D95A3F71D8}" type="pres">
      <dgm:prSet presAssocID="{9268FA39-ACBB-4164-AE9F-A3817A0653A0}" presName="composite4" presStyleCnt="0"/>
      <dgm:spPr/>
    </dgm:pt>
    <dgm:pt modelId="{6B1E212D-091A-46E3-97E0-5DB3EF28FCF2}" type="pres">
      <dgm:prSet presAssocID="{9268FA39-ACBB-4164-AE9F-A3817A0653A0}" presName="background4" presStyleLbl="node4" presStyleIdx="0" presStyleCnt="8"/>
      <dgm:spPr/>
    </dgm:pt>
    <dgm:pt modelId="{192AE2B0-7DD2-4C94-AEAA-1D6069D81257}" type="pres">
      <dgm:prSet presAssocID="{9268FA39-ACBB-4164-AE9F-A3817A0653A0}" presName="text4" presStyleLbl="fgAcc4" presStyleIdx="0" presStyleCnt="8">
        <dgm:presLayoutVars>
          <dgm:chPref val="3"/>
        </dgm:presLayoutVars>
      </dgm:prSet>
      <dgm:spPr/>
      <dgm:t>
        <a:bodyPr/>
        <a:lstStyle/>
        <a:p>
          <a:endParaRPr lang="en-US"/>
        </a:p>
      </dgm:t>
    </dgm:pt>
    <dgm:pt modelId="{E53BE08E-7537-418E-AD4E-8B0B2E0A5511}" type="pres">
      <dgm:prSet presAssocID="{9268FA39-ACBB-4164-AE9F-A3817A0653A0}" presName="hierChild5" presStyleCnt="0"/>
      <dgm:spPr/>
    </dgm:pt>
    <dgm:pt modelId="{29D04EA1-F5F2-42F7-B56D-A8421211B61F}" type="pres">
      <dgm:prSet presAssocID="{1096871D-4E27-49C1-9051-743F6DBD096E}" presName="Name23" presStyleLbl="parChTrans1D4" presStyleIdx="1" presStyleCnt="8"/>
      <dgm:spPr/>
      <dgm:t>
        <a:bodyPr/>
        <a:lstStyle/>
        <a:p>
          <a:endParaRPr lang="en-US"/>
        </a:p>
      </dgm:t>
    </dgm:pt>
    <dgm:pt modelId="{4FAFF9F4-339F-4791-BA4C-CF1516A5493A}" type="pres">
      <dgm:prSet presAssocID="{323948DF-29EA-41DF-9ED4-187C2D32A158}" presName="hierRoot4" presStyleCnt="0"/>
      <dgm:spPr/>
    </dgm:pt>
    <dgm:pt modelId="{7A63D37E-8BEC-4D0A-8C30-23E92F3C04F0}" type="pres">
      <dgm:prSet presAssocID="{323948DF-29EA-41DF-9ED4-187C2D32A158}" presName="composite4" presStyleCnt="0"/>
      <dgm:spPr/>
    </dgm:pt>
    <dgm:pt modelId="{CFC39F4E-B815-4615-B05F-4999A339AFBD}" type="pres">
      <dgm:prSet presAssocID="{323948DF-29EA-41DF-9ED4-187C2D32A158}" presName="background4" presStyleLbl="node4" presStyleIdx="1" presStyleCnt="8"/>
      <dgm:spPr/>
    </dgm:pt>
    <dgm:pt modelId="{7C5F873D-FBB6-4ABB-9CB9-588485CD7FE0}" type="pres">
      <dgm:prSet presAssocID="{323948DF-29EA-41DF-9ED4-187C2D32A158}" presName="text4" presStyleLbl="fgAcc4" presStyleIdx="1" presStyleCnt="8">
        <dgm:presLayoutVars>
          <dgm:chPref val="3"/>
        </dgm:presLayoutVars>
      </dgm:prSet>
      <dgm:spPr/>
      <dgm:t>
        <a:bodyPr/>
        <a:lstStyle/>
        <a:p>
          <a:endParaRPr lang="en-US"/>
        </a:p>
      </dgm:t>
    </dgm:pt>
    <dgm:pt modelId="{59EBC8B4-DB86-41A4-B5C2-BFF7E38E86DD}" type="pres">
      <dgm:prSet presAssocID="{323948DF-29EA-41DF-9ED4-187C2D32A158}" presName="hierChild5" presStyleCnt="0"/>
      <dgm:spPr/>
    </dgm:pt>
    <dgm:pt modelId="{C9E7DF7C-17D0-4593-A874-B9CC21E84121}" type="pres">
      <dgm:prSet presAssocID="{BF068F2C-CACA-4317-9B33-FA3018AA46A4}" presName="Name10" presStyleLbl="parChTrans1D2" presStyleIdx="1" presStyleCnt="4"/>
      <dgm:spPr/>
      <dgm:t>
        <a:bodyPr/>
        <a:lstStyle/>
        <a:p>
          <a:endParaRPr lang="en-US"/>
        </a:p>
      </dgm:t>
    </dgm:pt>
    <dgm:pt modelId="{624B43A5-6BA2-41FD-8A05-82189F56FCF2}" type="pres">
      <dgm:prSet presAssocID="{1245C5EE-454E-4086-8BDA-EC529F50F928}" presName="hierRoot2" presStyleCnt="0"/>
      <dgm:spPr/>
    </dgm:pt>
    <dgm:pt modelId="{29BE73B5-A9FA-4E02-947A-BF4A608C992B}" type="pres">
      <dgm:prSet presAssocID="{1245C5EE-454E-4086-8BDA-EC529F50F928}" presName="composite2" presStyleCnt="0"/>
      <dgm:spPr/>
    </dgm:pt>
    <dgm:pt modelId="{23802E4D-A3B2-4CD1-BAF2-E9EE341C1D04}" type="pres">
      <dgm:prSet presAssocID="{1245C5EE-454E-4086-8BDA-EC529F50F928}" presName="background2" presStyleLbl="node2" presStyleIdx="1" presStyleCnt="4"/>
      <dgm:spPr/>
    </dgm:pt>
    <dgm:pt modelId="{AB580143-C133-44DC-A8AD-3CC116153F0D}" type="pres">
      <dgm:prSet presAssocID="{1245C5EE-454E-4086-8BDA-EC529F50F928}" presName="text2" presStyleLbl="fgAcc2" presStyleIdx="1" presStyleCnt="4">
        <dgm:presLayoutVars>
          <dgm:chPref val="3"/>
        </dgm:presLayoutVars>
      </dgm:prSet>
      <dgm:spPr/>
      <dgm:t>
        <a:bodyPr/>
        <a:lstStyle/>
        <a:p>
          <a:endParaRPr lang="en-US"/>
        </a:p>
      </dgm:t>
    </dgm:pt>
    <dgm:pt modelId="{F08A6ADD-79AB-4EA3-84A6-8BB93B6C1503}" type="pres">
      <dgm:prSet presAssocID="{1245C5EE-454E-4086-8BDA-EC529F50F928}" presName="hierChild3" presStyleCnt="0"/>
      <dgm:spPr/>
    </dgm:pt>
    <dgm:pt modelId="{22E65A0E-0D09-4765-9771-40EB632D483A}" type="pres">
      <dgm:prSet presAssocID="{A839D510-1304-4C29-A570-D99687136E56}" presName="Name17" presStyleLbl="parChTrans1D3" presStyleIdx="1" presStyleCnt="5"/>
      <dgm:spPr/>
      <dgm:t>
        <a:bodyPr/>
        <a:lstStyle/>
        <a:p>
          <a:endParaRPr lang="en-US"/>
        </a:p>
      </dgm:t>
    </dgm:pt>
    <dgm:pt modelId="{D01F44EA-1576-4EC0-A4AC-E955B999E4C6}" type="pres">
      <dgm:prSet presAssocID="{1CE2FA53-6EFB-4204-B03C-62E6DABD10C0}" presName="hierRoot3" presStyleCnt="0"/>
      <dgm:spPr/>
    </dgm:pt>
    <dgm:pt modelId="{766C83E8-9083-41A7-AECC-5A81D42F26E6}" type="pres">
      <dgm:prSet presAssocID="{1CE2FA53-6EFB-4204-B03C-62E6DABD10C0}" presName="composite3" presStyleCnt="0"/>
      <dgm:spPr/>
    </dgm:pt>
    <dgm:pt modelId="{4EA3B7A9-AE8C-4CCB-BE4D-B561165E2B9A}" type="pres">
      <dgm:prSet presAssocID="{1CE2FA53-6EFB-4204-B03C-62E6DABD10C0}" presName="background3" presStyleLbl="node3" presStyleIdx="1" presStyleCnt="5"/>
      <dgm:spPr/>
    </dgm:pt>
    <dgm:pt modelId="{4EFDB949-AEB7-4C6C-9502-87B1F681730D}" type="pres">
      <dgm:prSet presAssocID="{1CE2FA53-6EFB-4204-B03C-62E6DABD10C0}" presName="text3" presStyleLbl="fgAcc3" presStyleIdx="1" presStyleCnt="5">
        <dgm:presLayoutVars>
          <dgm:chPref val="3"/>
        </dgm:presLayoutVars>
      </dgm:prSet>
      <dgm:spPr/>
      <dgm:t>
        <a:bodyPr/>
        <a:lstStyle/>
        <a:p>
          <a:endParaRPr lang="en-US"/>
        </a:p>
      </dgm:t>
    </dgm:pt>
    <dgm:pt modelId="{05C1913B-6D91-4713-869B-3F7597313060}" type="pres">
      <dgm:prSet presAssocID="{1CE2FA53-6EFB-4204-B03C-62E6DABD10C0}" presName="hierChild4" presStyleCnt="0"/>
      <dgm:spPr/>
    </dgm:pt>
    <dgm:pt modelId="{6B0AC13D-35BA-474D-99A0-525447B8DBF9}" type="pres">
      <dgm:prSet presAssocID="{5B13577B-73D8-4631-95A7-DDB191D56323}" presName="Name23" presStyleLbl="parChTrans1D4" presStyleIdx="2" presStyleCnt="8"/>
      <dgm:spPr/>
      <dgm:t>
        <a:bodyPr/>
        <a:lstStyle/>
        <a:p>
          <a:endParaRPr lang="en-US"/>
        </a:p>
      </dgm:t>
    </dgm:pt>
    <dgm:pt modelId="{E9C8B92C-1CBA-4254-961A-F61B85C21942}" type="pres">
      <dgm:prSet presAssocID="{3FE09F6A-B84A-4D2F-AF4D-FCDA212C265B}" presName="hierRoot4" presStyleCnt="0"/>
      <dgm:spPr/>
    </dgm:pt>
    <dgm:pt modelId="{9DDB1A71-9841-48F8-9E21-2A67D46F923E}" type="pres">
      <dgm:prSet presAssocID="{3FE09F6A-B84A-4D2F-AF4D-FCDA212C265B}" presName="composite4" presStyleCnt="0"/>
      <dgm:spPr/>
    </dgm:pt>
    <dgm:pt modelId="{6077A236-B4DE-4694-8C8D-DF7454D5B2E0}" type="pres">
      <dgm:prSet presAssocID="{3FE09F6A-B84A-4D2F-AF4D-FCDA212C265B}" presName="background4" presStyleLbl="node4" presStyleIdx="2" presStyleCnt="8"/>
      <dgm:spPr/>
    </dgm:pt>
    <dgm:pt modelId="{F1848BED-DA59-4FCD-8FA8-1C8068C7ADE4}" type="pres">
      <dgm:prSet presAssocID="{3FE09F6A-B84A-4D2F-AF4D-FCDA212C265B}" presName="text4" presStyleLbl="fgAcc4" presStyleIdx="2" presStyleCnt="8">
        <dgm:presLayoutVars>
          <dgm:chPref val="3"/>
        </dgm:presLayoutVars>
      </dgm:prSet>
      <dgm:spPr/>
      <dgm:t>
        <a:bodyPr/>
        <a:lstStyle/>
        <a:p>
          <a:endParaRPr lang="en-US"/>
        </a:p>
      </dgm:t>
    </dgm:pt>
    <dgm:pt modelId="{8A87A1AA-CA2A-49A6-9352-5A374CECE306}" type="pres">
      <dgm:prSet presAssocID="{3FE09F6A-B84A-4D2F-AF4D-FCDA212C265B}" presName="hierChild5" presStyleCnt="0"/>
      <dgm:spPr/>
    </dgm:pt>
    <dgm:pt modelId="{0D0E58B9-9A2E-4D49-9F4B-5E7E8830917B}" type="pres">
      <dgm:prSet presAssocID="{75DD0255-2B3D-46D3-9119-7CF36DEA98AD}" presName="Name23" presStyleLbl="parChTrans1D4" presStyleIdx="3" presStyleCnt="8"/>
      <dgm:spPr/>
      <dgm:t>
        <a:bodyPr/>
        <a:lstStyle/>
        <a:p>
          <a:endParaRPr lang="en-US"/>
        </a:p>
      </dgm:t>
    </dgm:pt>
    <dgm:pt modelId="{066DEA75-BFD5-42DF-9A75-52C69BDED154}" type="pres">
      <dgm:prSet presAssocID="{FDD71CD6-AF37-4F3B-87CF-EE94D28100E6}" presName="hierRoot4" presStyleCnt="0"/>
      <dgm:spPr/>
    </dgm:pt>
    <dgm:pt modelId="{E9E6C971-FDA8-40AD-A0EB-98929188C176}" type="pres">
      <dgm:prSet presAssocID="{FDD71CD6-AF37-4F3B-87CF-EE94D28100E6}" presName="composite4" presStyleCnt="0"/>
      <dgm:spPr/>
    </dgm:pt>
    <dgm:pt modelId="{2C1981C2-CFCC-41CF-B21C-3D9F34025CEE}" type="pres">
      <dgm:prSet presAssocID="{FDD71CD6-AF37-4F3B-87CF-EE94D28100E6}" presName="background4" presStyleLbl="node4" presStyleIdx="3" presStyleCnt="8"/>
      <dgm:spPr/>
    </dgm:pt>
    <dgm:pt modelId="{6B578EB6-897D-4D77-8FDC-70AC20949F61}" type="pres">
      <dgm:prSet presAssocID="{FDD71CD6-AF37-4F3B-87CF-EE94D28100E6}" presName="text4" presStyleLbl="fgAcc4" presStyleIdx="3" presStyleCnt="8">
        <dgm:presLayoutVars>
          <dgm:chPref val="3"/>
        </dgm:presLayoutVars>
      </dgm:prSet>
      <dgm:spPr/>
      <dgm:t>
        <a:bodyPr/>
        <a:lstStyle/>
        <a:p>
          <a:endParaRPr lang="en-US"/>
        </a:p>
      </dgm:t>
    </dgm:pt>
    <dgm:pt modelId="{54076418-AD1E-4B73-87B1-58436CC3A9DD}" type="pres">
      <dgm:prSet presAssocID="{FDD71CD6-AF37-4F3B-87CF-EE94D28100E6}" presName="hierChild5" presStyleCnt="0"/>
      <dgm:spPr/>
    </dgm:pt>
    <dgm:pt modelId="{34655977-C368-4068-A451-68702D512FE3}" type="pres">
      <dgm:prSet presAssocID="{FA533942-9D8F-4B9B-91F5-D63F91372D52}" presName="Name10" presStyleLbl="parChTrans1D2" presStyleIdx="2" presStyleCnt="4"/>
      <dgm:spPr/>
      <dgm:t>
        <a:bodyPr/>
        <a:lstStyle/>
        <a:p>
          <a:endParaRPr lang="en-US"/>
        </a:p>
      </dgm:t>
    </dgm:pt>
    <dgm:pt modelId="{8552B299-A49F-4D6A-A964-1BB21D794C13}" type="pres">
      <dgm:prSet presAssocID="{563C7BE4-7916-4B93-9E00-369D4A2CE39A}" presName="hierRoot2" presStyleCnt="0"/>
      <dgm:spPr/>
    </dgm:pt>
    <dgm:pt modelId="{922DCEE0-1283-4A13-B940-DBEB0C3FDF53}" type="pres">
      <dgm:prSet presAssocID="{563C7BE4-7916-4B93-9E00-369D4A2CE39A}" presName="composite2" presStyleCnt="0"/>
      <dgm:spPr/>
    </dgm:pt>
    <dgm:pt modelId="{42D462CD-0022-423D-9C4F-2D639EE49C84}" type="pres">
      <dgm:prSet presAssocID="{563C7BE4-7916-4B93-9E00-369D4A2CE39A}" presName="background2" presStyleLbl="node2" presStyleIdx="2" presStyleCnt="4"/>
      <dgm:spPr/>
    </dgm:pt>
    <dgm:pt modelId="{C63F3C6F-0015-4466-B594-C839C6327BA6}" type="pres">
      <dgm:prSet presAssocID="{563C7BE4-7916-4B93-9E00-369D4A2CE39A}" presName="text2" presStyleLbl="fgAcc2" presStyleIdx="2" presStyleCnt="4" custLinFactNeighborX="-6094" custLinFactNeighborY="-209">
        <dgm:presLayoutVars>
          <dgm:chPref val="3"/>
        </dgm:presLayoutVars>
      </dgm:prSet>
      <dgm:spPr/>
      <dgm:t>
        <a:bodyPr/>
        <a:lstStyle/>
        <a:p>
          <a:endParaRPr lang="en-US"/>
        </a:p>
      </dgm:t>
    </dgm:pt>
    <dgm:pt modelId="{0D6A7496-0DC7-4E6D-9ECE-393D7180021A}" type="pres">
      <dgm:prSet presAssocID="{563C7BE4-7916-4B93-9E00-369D4A2CE39A}" presName="hierChild3" presStyleCnt="0"/>
      <dgm:spPr/>
    </dgm:pt>
    <dgm:pt modelId="{B7C52EEC-4826-4D22-AA04-75E9213C424C}" type="pres">
      <dgm:prSet presAssocID="{59B5F37F-D5CF-43C6-AA29-300FE63A2B46}" presName="Name17" presStyleLbl="parChTrans1D3" presStyleIdx="2" presStyleCnt="5"/>
      <dgm:spPr/>
      <dgm:t>
        <a:bodyPr/>
        <a:lstStyle/>
        <a:p>
          <a:endParaRPr lang="en-US"/>
        </a:p>
      </dgm:t>
    </dgm:pt>
    <dgm:pt modelId="{28C0597B-329C-4904-882B-A4D0EA12B97A}" type="pres">
      <dgm:prSet presAssocID="{83A02B4D-D63C-436A-BDF7-D2BE787BC73D}" presName="hierRoot3" presStyleCnt="0"/>
      <dgm:spPr/>
    </dgm:pt>
    <dgm:pt modelId="{93133C74-8751-4019-87B7-78F44B6EA689}" type="pres">
      <dgm:prSet presAssocID="{83A02B4D-D63C-436A-BDF7-D2BE787BC73D}" presName="composite3" presStyleCnt="0"/>
      <dgm:spPr/>
    </dgm:pt>
    <dgm:pt modelId="{78F989B7-558A-4635-9A82-5E4AE6B939C6}" type="pres">
      <dgm:prSet presAssocID="{83A02B4D-D63C-436A-BDF7-D2BE787BC73D}" presName="background3" presStyleLbl="node3" presStyleIdx="2" presStyleCnt="5"/>
      <dgm:spPr/>
    </dgm:pt>
    <dgm:pt modelId="{51B72864-B10D-448F-BD34-2942FF46F641}" type="pres">
      <dgm:prSet presAssocID="{83A02B4D-D63C-436A-BDF7-D2BE787BC73D}" presName="text3" presStyleLbl="fgAcc3" presStyleIdx="2" presStyleCnt="5">
        <dgm:presLayoutVars>
          <dgm:chPref val="3"/>
        </dgm:presLayoutVars>
      </dgm:prSet>
      <dgm:spPr/>
      <dgm:t>
        <a:bodyPr/>
        <a:lstStyle/>
        <a:p>
          <a:endParaRPr lang="en-US"/>
        </a:p>
      </dgm:t>
    </dgm:pt>
    <dgm:pt modelId="{A3930C35-ED90-48EE-8EBF-1365572CBBD5}" type="pres">
      <dgm:prSet presAssocID="{83A02B4D-D63C-436A-BDF7-D2BE787BC73D}" presName="hierChild4" presStyleCnt="0"/>
      <dgm:spPr/>
    </dgm:pt>
    <dgm:pt modelId="{B0789ED4-62E8-4ABA-9EB5-CD154C028B1F}" type="pres">
      <dgm:prSet presAssocID="{3225E356-0925-436B-9E24-81D738DFB4FE}" presName="Name17" presStyleLbl="parChTrans1D3" presStyleIdx="3" presStyleCnt="5"/>
      <dgm:spPr/>
      <dgm:t>
        <a:bodyPr/>
        <a:lstStyle/>
        <a:p>
          <a:endParaRPr lang="en-US"/>
        </a:p>
      </dgm:t>
    </dgm:pt>
    <dgm:pt modelId="{0035F07C-1773-401F-B7D4-1DC2D139C50F}" type="pres">
      <dgm:prSet presAssocID="{99AC4DB8-22F7-4F06-BB04-C5E299FCB27C}" presName="hierRoot3" presStyleCnt="0"/>
      <dgm:spPr/>
    </dgm:pt>
    <dgm:pt modelId="{F5772366-D370-4865-8A04-C1A4571DD46F}" type="pres">
      <dgm:prSet presAssocID="{99AC4DB8-22F7-4F06-BB04-C5E299FCB27C}" presName="composite3" presStyleCnt="0"/>
      <dgm:spPr/>
    </dgm:pt>
    <dgm:pt modelId="{516228D4-2338-4D8F-9537-1771ADC289E0}" type="pres">
      <dgm:prSet presAssocID="{99AC4DB8-22F7-4F06-BB04-C5E299FCB27C}" presName="background3" presStyleLbl="node3" presStyleIdx="3" presStyleCnt="5"/>
      <dgm:spPr/>
    </dgm:pt>
    <dgm:pt modelId="{4123D4F8-39D6-4A65-B18C-DD409A138A1C}" type="pres">
      <dgm:prSet presAssocID="{99AC4DB8-22F7-4F06-BB04-C5E299FCB27C}" presName="text3" presStyleLbl="fgAcc3" presStyleIdx="3" presStyleCnt="5">
        <dgm:presLayoutVars>
          <dgm:chPref val="3"/>
        </dgm:presLayoutVars>
      </dgm:prSet>
      <dgm:spPr/>
      <dgm:t>
        <a:bodyPr/>
        <a:lstStyle/>
        <a:p>
          <a:endParaRPr lang="en-US"/>
        </a:p>
      </dgm:t>
    </dgm:pt>
    <dgm:pt modelId="{1AD61E1F-E7C4-4F7C-A078-6F7AD8E18E88}" type="pres">
      <dgm:prSet presAssocID="{99AC4DB8-22F7-4F06-BB04-C5E299FCB27C}" presName="hierChild4" presStyleCnt="0"/>
      <dgm:spPr/>
    </dgm:pt>
    <dgm:pt modelId="{D679F313-ADAF-4BEC-A956-6B76DD61A95B}" type="pres">
      <dgm:prSet presAssocID="{4CE9223C-A2E6-4290-A239-7BF77EF31BD5}" presName="Name23" presStyleLbl="parChTrans1D4" presStyleIdx="4" presStyleCnt="8"/>
      <dgm:spPr/>
      <dgm:t>
        <a:bodyPr/>
        <a:lstStyle/>
        <a:p>
          <a:endParaRPr lang="en-US"/>
        </a:p>
      </dgm:t>
    </dgm:pt>
    <dgm:pt modelId="{0214EAA2-6B5C-44DB-B0C8-611616E6DFB4}" type="pres">
      <dgm:prSet presAssocID="{51423C26-232F-4503-8E4C-A6D7763ACE56}" presName="hierRoot4" presStyleCnt="0"/>
      <dgm:spPr/>
    </dgm:pt>
    <dgm:pt modelId="{DCCCD634-5D7C-48D2-B495-4B7847A5B131}" type="pres">
      <dgm:prSet presAssocID="{51423C26-232F-4503-8E4C-A6D7763ACE56}" presName="composite4" presStyleCnt="0"/>
      <dgm:spPr/>
    </dgm:pt>
    <dgm:pt modelId="{F9A60E36-0C85-491B-96FF-A932E15465B2}" type="pres">
      <dgm:prSet presAssocID="{51423C26-232F-4503-8E4C-A6D7763ACE56}" presName="background4" presStyleLbl="node4" presStyleIdx="4" presStyleCnt="8"/>
      <dgm:spPr/>
    </dgm:pt>
    <dgm:pt modelId="{BDA0094A-C4B0-45E1-9CF8-197E10416857}" type="pres">
      <dgm:prSet presAssocID="{51423C26-232F-4503-8E4C-A6D7763ACE56}" presName="text4" presStyleLbl="fgAcc4" presStyleIdx="4" presStyleCnt="8" custLinFactNeighborX="-73248" custLinFactNeighborY="-20250">
        <dgm:presLayoutVars>
          <dgm:chPref val="3"/>
        </dgm:presLayoutVars>
      </dgm:prSet>
      <dgm:spPr/>
      <dgm:t>
        <a:bodyPr/>
        <a:lstStyle/>
        <a:p>
          <a:endParaRPr lang="en-US"/>
        </a:p>
      </dgm:t>
    </dgm:pt>
    <dgm:pt modelId="{650F8E71-B9B2-4F46-B21D-9B03DE59460D}" type="pres">
      <dgm:prSet presAssocID="{51423C26-232F-4503-8E4C-A6D7763ACE56}" presName="hierChild5" presStyleCnt="0"/>
      <dgm:spPr/>
    </dgm:pt>
    <dgm:pt modelId="{D1125390-4BB7-4C9A-B35E-2DECB0D97838}" type="pres">
      <dgm:prSet presAssocID="{12AE5EB5-4CC6-44F1-BF0D-0987440D63BF}" presName="Name23" presStyleLbl="parChTrans1D4" presStyleIdx="5" presStyleCnt="8"/>
      <dgm:spPr/>
      <dgm:t>
        <a:bodyPr/>
        <a:lstStyle/>
        <a:p>
          <a:endParaRPr lang="en-US"/>
        </a:p>
      </dgm:t>
    </dgm:pt>
    <dgm:pt modelId="{52F07BAA-5F7B-4CC2-9BCB-A3D792FFB4C8}" type="pres">
      <dgm:prSet presAssocID="{A88BC75E-D1FE-4347-AEDA-4DE2DA593A92}" presName="hierRoot4" presStyleCnt="0"/>
      <dgm:spPr/>
    </dgm:pt>
    <dgm:pt modelId="{A1893841-FC5F-4905-8D19-34DD75F6B1BC}" type="pres">
      <dgm:prSet presAssocID="{A88BC75E-D1FE-4347-AEDA-4DE2DA593A92}" presName="composite4" presStyleCnt="0"/>
      <dgm:spPr/>
    </dgm:pt>
    <dgm:pt modelId="{8542282B-59AF-4AB6-AB12-E1AF62BCBBBB}" type="pres">
      <dgm:prSet presAssocID="{A88BC75E-D1FE-4347-AEDA-4DE2DA593A92}" presName="background4" presStyleLbl="node4" presStyleIdx="5" presStyleCnt="8"/>
      <dgm:spPr/>
    </dgm:pt>
    <dgm:pt modelId="{8B1B7B2D-86CB-4757-9580-3210D160A12C}" type="pres">
      <dgm:prSet presAssocID="{A88BC75E-D1FE-4347-AEDA-4DE2DA593A92}" presName="text4" presStyleLbl="fgAcc4" presStyleIdx="5" presStyleCnt="8" custLinFactNeighborX="-66230" custLinFactNeighborY="-22392">
        <dgm:presLayoutVars>
          <dgm:chPref val="3"/>
        </dgm:presLayoutVars>
      </dgm:prSet>
      <dgm:spPr/>
      <dgm:t>
        <a:bodyPr/>
        <a:lstStyle/>
        <a:p>
          <a:endParaRPr lang="en-US"/>
        </a:p>
      </dgm:t>
    </dgm:pt>
    <dgm:pt modelId="{27791F37-DB25-41DE-9B81-6091B05B03AF}" type="pres">
      <dgm:prSet presAssocID="{A88BC75E-D1FE-4347-AEDA-4DE2DA593A92}" presName="hierChild5" presStyleCnt="0"/>
      <dgm:spPr/>
    </dgm:pt>
    <dgm:pt modelId="{D9EDE98D-A985-4368-AC6C-495F6A8AB716}" type="pres">
      <dgm:prSet presAssocID="{1A239373-D3CB-48DD-A838-4CEBF6D74CF3}" presName="Name10" presStyleLbl="parChTrans1D2" presStyleIdx="3" presStyleCnt="4"/>
      <dgm:spPr/>
      <dgm:t>
        <a:bodyPr/>
        <a:lstStyle/>
        <a:p>
          <a:endParaRPr lang="en-US"/>
        </a:p>
      </dgm:t>
    </dgm:pt>
    <dgm:pt modelId="{980D8890-CCE6-4A3B-99F1-D8A369CA5C87}" type="pres">
      <dgm:prSet presAssocID="{35E3178F-CC1C-481C-8A58-9E036D27778F}" presName="hierRoot2" presStyleCnt="0"/>
      <dgm:spPr/>
    </dgm:pt>
    <dgm:pt modelId="{41F6BF0D-ECEE-4513-BAE9-60BD31708776}" type="pres">
      <dgm:prSet presAssocID="{35E3178F-CC1C-481C-8A58-9E036D27778F}" presName="composite2" presStyleCnt="0"/>
      <dgm:spPr/>
    </dgm:pt>
    <dgm:pt modelId="{E5F2A431-4212-4C33-AC2D-851C51A44804}" type="pres">
      <dgm:prSet presAssocID="{35E3178F-CC1C-481C-8A58-9E036D27778F}" presName="background2" presStyleLbl="node2" presStyleIdx="3" presStyleCnt="4"/>
      <dgm:spPr/>
    </dgm:pt>
    <dgm:pt modelId="{F9AF7E22-CBE0-4F22-B06C-5AE22107EBC7}" type="pres">
      <dgm:prSet presAssocID="{35E3178F-CC1C-481C-8A58-9E036D27778F}" presName="text2" presStyleLbl="fgAcc2" presStyleIdx="3" presStyleCnt="4">
        <dgm:presLayoutVars>
          <dgm:chPref val="3"/>
        </dgm:presLayoutVars>
      </dgm:prSet>
      <dgm:spPr/>
      <dgm:t>
        <a:bodyPr/>
        <a:lstStyle/>
        <a:p>
          <a:endParaRPr lang="en-US"/>
        </a:p>
      </dgm:t>
    </dgm:pt>
    <dgm:pt modelId="{7ED50B64-D13F-4FAC-9046-BC5F47579C2C}" type="pres">
      <dgm:prSet presAssocID="{35E3178F-CC1C-481C-8A58-9E036D27778F}" presName="hierChild3" presStyleCnt="0"/>
      <dgm:spPr/>
    </dgm:pt>
    <dgm:pt modelId="{114D6B33-F740-4A5E-ACFF-5B9B83DE13F7}" type="pres">
      <dgm:prSet presAssocID="{6421F5D4-0BB1-45CF-9CEC-2890A14465DF}" presName="Name17" presStyleLbl="parChTrans1D3" presStyleIdx="4" presStyleCnt="5"/>
      <dgm:spPr/>
      <dgm:t>
        <a:bodyPr/>
        <a:lstStyle/>
        <a:p>
          <a:endParaRPr lang="en-US"/>
        </a:p>
      </dgm:t>
    </dgm:pt>
    <dgm:pt modelId="{A0D2561C-89A8-4749-897F-357628947501}" type="pres">
      <dgm:prSet presAssocID="{0BBFF785-9018-479B-A4DF-B9FAE9214DED}" presName="hierRoot3" presStyleCnt="0"/>
      <dgm:spPr/>
    </dgm:pt>
    <dgm:pt modelId="{93B2F233-62F0-4792-81C3-20CFBEA6DC9D}" type="pres">
      <dgm:prSet presAssocID="{0BBFF785-9018-479B-A4DF-B9FAE9214DED}" presName="composite3" presStyleCnt="0"/>
      <dgm:spPr/>
    </dgm:pt>
    <dgm:pt modelId="{2B362335-7B39-41AA-9B63-BDF6E1E2D067}" type="pres">
      <dgm:prSet presAssocID="{0BBFF785-9018-479B-A4DF-B9FAE9214DED}" presName="background3" presStyleLbl="node3" presStyleIdx="4" presStyleCnt="5"/>
      <dgm:spPr/>
    </dgm:pt>
    <dgm:pt modelId="{DEDBC7E4-7E22-4EDE-9877-A3EDD6E3094A}" type="pres">
      <dgm:prSet presAssocID="{0BBFF785-9018-479B-A4DF-B9FAE9214DED}" presName="text3" presStyleLbl="fgAcc3" presStyleIdx="4" presStyleCnt="5">
        <dgm:presLayoutVars>
          <dgm:chPref val="3"/>
        </dgm:presLayoutVars>
      </dgm:prSet>
      <dgm:spPr/>
      <dgm:t>
        <a:bodyPr/>
        <a:lstStyle/>
        <a:p>
          <a:endParaRPr lang="en-US"/>
        </a:p>
      </dgm:t>
    </dgm:pt>
    <dgm:pt modelId="{65282E69-CCDD-4613-B3F8-F17C22F1FD69}" type="pres">
      <dgm:prSet presAssocID="{0BBFF785-9018-479B-A4DF-B9FAE9214DED}" presName="hierChild4" presStyleCnt="0"/>
      <dgm:spPr/>
    </dgm:pt>
    <dgm:pt modelId="{E377EA23-9213-4495-B166-A17528672412}" type="pres">
      <dgm:prSet presAssocID="{85E7C4D3-E7C9-4787-BBEA-BA8BD88D2437}" presName="Name23" presStyleLbl="parChTrans1D4" presStyleIdx="6" presStyleCnt="8"/>
      <dgm:spPr/>
      <dgm:t>
        <a:bodyPr/>
        <a:lstStyle/>
        <a:p>
          <a:endParaRPr lang="en-US"/>
        </a:p>
      </dgm:t>
    </dgm:pt>
    <dgm:pt modelId="{52E572A8-A7F8-4366-BACC-3CA3F89D0BCA}" type="pres">
      <dgm:prSet presAssocID="{A4DBCB39-6795-4941-824D-928DF280F57E}" presName="hierRoot4" presStyleCnt="0"/>
      <dgm:spPr/>
    </dgm:pt>
    <dgm:pt modelId="{4769C70C-6310-451C-98A3-2EB7B6429743}" type="pres">
      <dgm:prSet presAssocID="{A4DBCB39-6795-4941-824D-928DF280F57E}" presName="composite4" presStyleCnt="0"/>
      <dgm:spPr/>
    </dgm:pt>
    <dgm:pt modelId="{50A32A95-1DB4-4F91-9B74-2968932D3407}" type="pres">
      <dgm:prSet presAssocID="{A4DBCB39-6795-4941-824D-928DF280F57E}" presName="background4" presStyleLbl="node4" presStyleIdx="6" presStyleCnt="8"/>
      <dgm:spPr/>
    </dgm:pt>
    <dgm:pt modelId="{F9BD9D14-BFF7-4176-847E-6E09784B3222}" type="pres">
      <dgm:prSet presAssocID="{A4DBCB39-6795-4941-824D-928DF280F57E}" presName="text4" presStyleLbl="fgAcc4" presStyleIdx="6" presStyleCnt="8">
        <dgm:presLayoutVars>
          <dgm:chPref val="3"/>
        </dgm:presLayoutVars>
      </dgm:prSet>
      <dgm:spPr/>
      <dgm:t>
        <a:bodyPr/>
        <a:lstStyle/>
        <a:p>
          <a:endParaRPr lang="en-US"/>
        </a:p>
      </dgm:t>
    </dgm:pt>
    <dgm:pt modelId="{B1016DAB-63B3-43D5-957B-59E131776D85}" type="pres">
      <dgm:prSet presAssocID="{A4DBCB39-6795-4941-824D-928DF280F57E}" presName="hierChild5" presStyleCnt="0"/>
      <dgm:spPr/>
    </dgm:pt>
    <dgm:pt modelId="{D9F81332-D7E1-4417-88C9-F490C044ED98}" type="pres">
      <dgm:prSet presAssocID="{BDBCA0CB-99CB-4355-87AC-7EAA1F9AB1BD}" presName="Name23" presStyleLbl="parChTrans1D4" presStyleIdx="7" presStyleCnt="8"/>
      <dgm:spPr/>
      <dgm:t>
        <a:bodyPr/>
        <a:lstStyle/>
        <a:p>
          <a:endParaRPr lang="en-US"/>
        </a:p>
      </dgm:t>
    </dgm:pt>
    <dgm:pt modelId="{BEB9DD4C-E246-4F52-A3F2-5D3FADF42180}" type="pres">
      <dgm:prSet presAssocID="{1830B80D-9504-4C1E-AB98-C79399E17453}" presName="hierRoot4" presStyleCnt="0"/>
      <dgm:spPr/>
    </dgm:pt>
    <dgm:pt modelId="{42585755-B841-46D9-9881-8BE6ECB78689}" type="pres">
      <dgm:prSet presAssocID="{1830B80D-9504-4C1E-AB98-C79399E17453}" presName="composite4" presStyleCnt="0"/>
      <dgm:spPr/>
    </dgm:pt>
    <dgm:pt modelId="{64067CB9-8CEB-46EA-8A3C-5B3606484A90}" type="pres">
      <dgm:prSet presAssocID="{1830B80D-9504-4C1E-AB98-C79399E17453}" presName="background4" presStyleLbl="node4" presStyleIdx="7" presStyleCnt="8"/>
      <dgm:spPr/>
    </dgm:pt>
    <dgm:pt modelId="{B42F8A85-2CED-4A0E-ACD9-1EA589954106}" type="pres">
      <dgm:prSet presAssocID="{1830B80D-9504-4C1E-AB98-C79399E17453}" presName="text4" presStyleLbl="fgAcc4" presStyleIdx="7" presStyleCnt="8">
        <dgm:presLayoutVars>
          <dgm:chPref val="3"/>
        </dgm:presLayoutVars>
      </dgm:prSet>
      <dgm:spPr/>
      <dgm:t>
        <a:bodyPr/>
        <a:lstStyle/>
        <a:p>
          <a:endParaRPr lang="en-US"/>
        </a:p>
      </dgm:t>
    </dgm:pt>
    <dgm:pt modelId="{B1427EDB-E89B-4404-A238-A32EB1FE371D}" type="pres">
      <dgm:prSet presAssocID="{1830B80D-9504-4C1E-AB98-C79399E17453}" presName="hierChild5" presStyleCnt="0"/>
      <dgm:spPr/>
    </dgm:pt>
  </dgm:ptLst>
  <dgm:cxnLst>
    <dgm:cxn modelId="{A93AD7FC-01EC-4AF6-8ECC-3F4A66EF5794}" type="presOf" srcId="{1A239373-D3CB-48DD-A838-4CEBF6D74CF3}" destId="{D9EDE98D-A985-4368-AC6C-495F6A8AB716}" srcOrd="0" destOrd="0" presId="urn:microsoft.com/office/officeart/2005/8/layout/hierarchy1"/>
    <dgm:cxn modelId="{AEB166C3-BCC1-48CB-84C9-C363643FC899}" srcId="{563C7BE4-7916-4B93-9E00-369D4A2CE39A}" destId="{99AC4DB8-22F7-4F06-BB04-C5E299FCB27C}" srcOrd="1" destOrd="0" parTransId="{3225E356-0925-436B-9E24-81D738DFB4FE}" sibTransId="{D415D72A-663B-44B1-8A99-093E4D1F2652}"/>
    <dgm:cxn modelId="{47426C2A-5FE2-40CC-B5E3-1636E171B90F}" type="presOf" srcId="{0BBFF785-9018-479B-A4DF-B9FAE9214DED}" destId="{DEDBC7E4-7E22-4EDE-9877-A3EDD6E3094A}" srcOrd="0" destOrd="0" presId="urn:microsoft.com/office/officeart/2005/8/layout/hierarchy1"/>
    <dgm:cxn modelId="{3BA93F19-AA25-4C88-AA41-2A08379869B6}" srcId="{A41E0EA1-B670-4532-99EE-6D9403FF20D7}" destId="{B8B57896-97B3-4F4C-8BEB-753E84C030E6}" srcOrd="0" destOrd="0" parTransId="{BD10A61B-6578-4BA6-B56F-A014E7CAC5B6}" sibTransId="{CCF18B85-0DA3-4D52-8116-B936451DC572}"/>
    <dgm:cxn modelId="{83367EF0-F498-426E-8F7A-D07123A16344}" srcId="{5BACCD5F-6B1D-45CA-89E0-E75332CCB0B3}" destId="{35E3178F-CC1C-481C-8A58-9E036D27778F}" srcOrd="3" destOrd="0" parTransId="{1A239373-D3CB-48DD-A838-4CEBF6D74CF3}" sibTransId="{7F632AF6-8799-47F2-953D-E2ADFF172831}"/>
    <dgm:cxn modelId="{F7E99416-F039-4A46-85C6-0F0F8F8A2608}" type="presOf" srcId="{6421F5D4-0BB1-45CF-9CEC-2890A14465DF}" destId="{114D6B33-F740-4A5E-ACFF-5B9B83DE13F7}" srcOrd="0" destOrd="0" presId="urn:microsoft.com/office/officeart/2005/8/layout/hierarchy1"/>
    <dgm:cxn modelId="{2710B541-68A8-432E-9FC5-E0801D96C634}" srcId="{5BACCD5F-6B1D-45CA-89E0-E75332CCB0B3}" destId="{1245C5EE-454E-4086-8BDA-EC529F50F928}" srcOrd="1" destOrd="0" parTransId="{BF068F2C-CACA-4317-9B33-FA3018AA46A4}" sibTransId="{D23F6EFF-C22B-4562-9554-588FDDDA4496}"/>
    <dgm:cxn modelId="{100B8906-B80F-4648-AC8C-AC22E17F464F}" srcId="{5BACCD5F-6B1D-45CA-89E0-E75332CCB0B3}" destId="{563C7BE4-7916-4B93-9E00-369D4A2CE39A}" srcOrd="2" destOrd="0" parTransId="{FA533942-9D8F-4B9B-91F5-D63F91372D52}" sibTransId="{91E30AB8-E806-42BE-BFC3-A6B885F01D73}"/>
    <dgm:cxn modelId="{230DF079-1D3E-4626-B06D-A74D176144BC}" type="presOf" srcId="{AFD2CA3E-9695-475D-810B-E77A9DEF5CAF}" destId="{686E290F-515F-48F2-A86D-A991E0AD1799}" srcOrd="0" destOrd="0" presId="urn:microsoft.com/office/officeart/2005/8/layout/hierarchy1"/>
    <dgm:cxn modelId="{D1556AA7-A558-4ADD-ACF2-0796DBB3D505}" type="presOf" srcId="{A839D510-1304-4C29-A570-D99687136E56}" destId="{22E65A0E-0D09-4765-9771-40EB632D483A}" srcOrd="0" destOrd="0" presId="urn:microsoft.com/office/officeart/2005/8/layout/hierarchy1"/>
    <dgm:cxn modelId="{DCCF999F-5B23-416E-B803-E3283E95231C}" srcId="{3FE09F6A-B84A-4D2F-AF4D-FCDA212C265B}" destId="{FDD71CD6-AF37-4F3B-87CF-EE94D28100E6}" srcOrd="0" destOrd="0" parTransId="{75DD0255-2B3D-46D3-9119-7CF36DEA98AD}" sibTransId="{3638CC65-ADA5-4DE5-9F14-A06DB5701E93}"/>
    <dgm:cxn modelId="{FB37D669-A596-4866-AD60-6CBA0D99948A}" type="presOf" srcId="{323948DF-29EA-41DF-9ED4-187C2D32A158}" destId="{7C5F873D-FBB6-4ABB-9CB9-588485CD7FE0}" srcOrd="0" destOrd="0" presId="urn:microsoft.com/office/officeart/2005/8/layout/hierarchy1"/>
    <dgm:cxn modelId="{EE6A7A20-57B2-42D8-94E7-DE83FCD217E5}" type="presOf" srcId="{9268FA39-ACBB-4164-AE9F-A3817A0653A0}" destId="{192AE2B0-7DD2-4C94-AEAA-1D6069D81257}" srcOrd="0" destOrd="0" presId="urn:microsoft.com/office/officeart/2005/8/layout/hierarchy1"/>
    <dgm:cxn modelId="{3876333D-07AA-4DB9-B68E-1CD72267EDCD}" srcId="{3C3D3879-790A-44D9-A941-3C8E02788121}" destId="{5BACCD5F-6B1D-45CA-89E0-E75332CCB0B3}" srcOrd="0" destOrd="0" parTransId="{5D26359C-13E5-4161-941F-723675A618E6}" sibTransId="{257E550B-9A06-4A62-B644-01A0952DDB30}"/>
    <dgm:cxn modelId="{49E66E8C-335D-405F-83A3-D7F2DDEC3FAD}" type="presOf" srcId="{1CE2FA53-6EFB-4204-B03C-62E6DABD10C0}" destId="{4EFDB949-AEB7-4C6C-9502-87B1F681730D}" srcOrd="0" destOrd="0" presId="urn:microsoft.com/office/officeart/2005/8/layout/hierarchy1"/>
    <dgm:cxn modelId="{3A9FA694-0629-4276-B864-A9A1820DE4A9}" type="presOf" srcId="{3C3D3879-790A-44D9-A941-3C8E02788121}" destId="{1D834100-DE3F-45A5-8498-0F72126CF6CB}" srcOrd="0" destOrd="0" presId="urn:microsoft.com/office/officeart/2005/8/layout/hierarchy1"/>
    <dgm:cxn modelId="{4D3B0699-926E-47F1-8059-0E532DCFA24A}" type="presOf" srcId="{FDD71CD6-AF37-4F3B-87CF-EE94D28100E6}" destId="{6B578EB6-897D-4D77-8FDC-70AC20949F61}" srcOrd="0" destOrd="0" presId="urn:microsoft.com/office/officeart/2005/8/layout/hierarchy1"/>
    <dgm:cxn modelId="{7E8FC15A-28CA-4EA3-B137-12A5B514475A}" type="presOf" srcId="{BDBCA0CB-99CB-4355-87AC-7EAA1F9AB1BD}" destId="{D9F81332-D7E1-4417-88C9-F490C044ED98}" srcOrd="0" destOrd="0" presId="urn:microsoft.com/office/officeart/2005/8/layout/hierarchy1"/>
    <dgm:cxn modelId="{9B537EA7-DFD8-40F6-98E2-CB6065578B1E}" type="presOf" srcId="{A4DBCB39-6795-4941-824D-928DF280F57E}" destId="{F9BD9D14-BFF7-4176-847E-6E09784B3222}" srcOrd="0" destOrd="0" presId="urn:microsoft.com/office/officeart/2005/8/layout/hierarchy1"/>
    <dgm:cxn modelId="{F4F10DA5-E0C5-4CD8-8FD0-F8608783FE87}" type="presOf" srcId="{4CE9223C-A2E6-4290-A239-7BF77EF31BD5}" destId="{D679F313-ADAF-4BEC-A956-6B76DD61A95B}" srcOrd="0" destOrd="0" presId="urn:microsoft.com/office/officeart/2005/8/layout/hierarchy1"/>
    <dgm:cxn modelId="{9A91EA33-3690-4F1F-9203-36D98F738AE1}" type="presOf" srcId="{1245C5EE-454E-4086-8BDA-EC529F50F928}" destId="{AB580143-C133-44DC-A8AD-3CC116153F0D}" srcOrd="0" destOrd="0" presId="urn:microsoft.com/office/officeart/2005/8/layout/hierarchy1"/>
    <dgm:cxn modelId="{0D4DE773-4346-4510-A785-2A8632D4C97C}" type="presOf" srcId="{563C7BE4-7916-4B93-9E00-369D4A2CE39A}" destId="{C63F3C6F-0015-4466-B594-C839C6327BA6}" srcOrd="0" destOrd="0" presId="urn:microsoft.com/office/officeart/2005/8/layout/hierarchy1"/>
    <dgm:cxn modelId="{D196CD80-5747-4576-BB7E-7DCB5F293F07}" srcId="{B8B57896-97B3-4F4C-8BEB-753E84C030E6}" destId="{9268FA39-ACBB-4164-AE9F-A3817A0653A0}" srcOrd="0" destOrd="0" parTransId="{43CBB638-0EB0-4A36-A753-0AADB74C5021}" sibTransId="{B9B7F0FA-D810-4F87-9166-4D24B97C6C1F}"/>
    <dgm:cxn modelId="{D5A54BC7-BB41-40B4-B794-D9ADFE6488F0}" type="presOf" srcId="{A88BC75E-D1FE-4347-AEDA-4DE2DA593A92}" destId="{8B1B7B2D-86CB-4757-9580-3210D160A12C}" srcOrd="0" destOrd="0" presId="urn:microsoft.com/office/officeart/2005/8/layout/hierarchy1"/>
    <dgm:cxn modelId="{DDF44B77-33DB-440A-B459-10C4DC9134FC}" type="presOf" srcId="{83A02B4D-D63C-436A-BDF7-D2BE787BC73D}" destId="{51B72864-B10D-448F-BD34-2942FF46F641}" srcOrd="0" destOrd="0" presId="urn:microsoft.com/office/officeart/2005/8/layout/hierarchy1"/>
    <dgm:cxn modelId="{ED16DE20-4660-4A9D-8FA6-B71B02699966}" srcId="{51423C26-232F-4503-8E4C-A6D7763ACE56}" destId="{A88BC75E-D1FE-4347-AEDA-4DE2DA593A92}" srcOrd="0" destOrd="0" parTransId="{12AE5EB5-4CC6-44F1-BF0D-0987440D63BF}" sibTransId="{CC8BEC81-624A-4064-ADB5-5A7898FD7D14}"/>
    <dgm:cxn modelId="{054802DA-8A79-43DA-880C-3DC22431B0E3}" srcId="{99AC4DB8-22F7-4F06-BB04-C5E299FCB27C}" destId="{51423C26-232F-4503-8E4C-A6D7763ACE56}" srcOrd="0" destOrd="0" parTransId="{4CE9223C-A2E6-4290-A239-7BF77EF31BD5}" sibTransId="{B6B481BD-F8CE-4DD6-852B-B175EA17CDEE}"/>
    <dgm:cxn modelId="{8B952F44-21B6-4093-9E8E-C32A23088A93}" type="presOf" srcId="{43CBB638-0EB0-4A36-A753-0AADB74C5021}" destId="{36B093A9-D358-4E60-8BEE-7C1AB36C8E56}" srcOrd="0" destOrd="0" presId="urn:microsoft.com/office/officeart/2005/8/layout/hierarchy1"/>
    <dgm:cxn modelId="{F70AC333-8DBE-4ADB-96C3-5C1C45EB5FB2}" type="presOf" srcId="{12AE5EB5-4CC6-44F1-BF0D-0987440D63BF}" destId="{D1125390-4BB7-4C9A-B35E-2DECB0D97838}" srcOrd="0" destOrd="0" presId="urn:microsoft.com/office/officeart/2005/8/layout/hierarchy1"/>
    <dgm:cxn modelId="{4EA7DBD5-7CD2-45D1-A114-FDAACF41BB32}" type="presOf" srcId="{35E3178F-CC1C-481C-8A58-9E036D27778F}" destId="{F9AF7E22-CBE0-4F22-B06C-5AE22107EBC7}" srcOrd="0" destOrd="0" presId="urn:microsoft.com/office/officeart/2005/8/layout/hierarchy1"/>
    <dgm:cxn modelId="{609BBC05-32A0-4B7B-A10E-CCF637938B85}" type="presOf" srcId="{5BACCD5F-6B1D-45CA-89E0-E75332CCB0B3}" destId="{2B0EAA74-55BA-4EA0-9FDA-488D67ADE75A}" srcOrd="0" destOrd="0" presId="urn:microsoft.com/office/officeart/2005/8/layout/hierarchy1"/>
    <dgm:cxn modelId="{9DFF9140-5696-4CCC-A0E4-08049FB084AD}" type="presOf" srcId="{59B5F37F-D5CF-43C6-AA29-300FE63A2B46}" destId="{B7C52EEC-4826-4D22-AA04-75E9213C424C}" srcOrd="0" destOrd="0" presId="urn:microsoft.com/office/officeart/2005/8/layout/hierarchy1"/>
    <dgm:cxn modelId="{D6DDFFFC-D904-46A0-8A73-D1156800B58D}" type="presOf" srcId="{99AC4DB8-22F7-4F06-BB04-C5E299FCB27C}" destId="{4123D4F8-39D6-4A65-B18C-DD409A138A1C}" srcOrd="0" destOrd="0" presId="urn:microsoft.com/office/officeart/2005/8/layout/hierarchy1"/>
    <dgm:cxn modelId="{31327850-1129-4756-BAA2-1BA75C29A1D3}" type="presOf" srcId="{3FE09F6A-B84A-4D2F-AF4D-FCDA212C265B}" destId="{F1848BED-DA59-4FCD-8FA8-1C8068C7ADE4}" srcOrd="0" destOrd="0" presId="urn:microsoft.com/office/officeart/2005/8/layout/hierarchy1"/>
    <dgm:cxn modelId="{29FB46DE-5B67-4B3C-8FA2-2D1D241BA103}" type="presOf" srcId="{1830B80D-9504-4C1E-AB98-C79399E17453}" destId="{B42F8A85-2CED-4A0E-ACD9-1EA589954106}" srcOrd="0" destOrd="0" presId="urn:microsoft.com/office/officeart/2005/8/layout/hierarchy1"/>
    <dgm:cxn modelId="{97E42D4B-8C8C-4CC3-9BD1-F743409039ED}" type="presOf" srcId="{BF068F2C-CACA-4317-9B33-FA3018AA46A4}" destId="{C9E7DF7C-17D0-4593-A874-B9CC21E84121}" srcOrd="0" destOrd="0" presId="urn:microsoft.com/office/officeart/2005/8/layout/hierarchy1"/>
    <dgm:cxn modelId="{9F10D313-AC48-4884-9C0B-3312186C6E74}" type="presOf" srcId="{85E7C4D3-E7C9-4787-BBEA-BA8BD88D2437}" destId="{E377EA23-9213-4495-B166-A17528672412}" srcOrd="0" destOrd="0" presId="urn:microsoft.com/office/officeart/2005/8/layout/hierarchy1"/>
    <dgm:cxn modelId="{424F5255-D369-4B17-A8BF-D789657F9500}" type="presOf" srcId="{FA533942-9D8F-4B9B-91F5-D63F91372D52}" destId="{34655977-C368-4068-A451-68702D512FE3}" srcOrd="0" destOrd="0" presId="urn:microsoft.com/office/officeart/2005/8/layout/hierarchy1"/>
    <dgm:cxn modelId="{AC3FB66C-0447-4594-BD61-BB5CCF745BAB}" srcId="{563C7BE4-7916-4B93-9E00-369D4A2CE39A}" destId="{83A02B4D-D63C-436A-BDF7-D2BE787BC73D}" srcOrd="0" destOrd="0" parTransId="{59B5F37F-D5CF-43C6-AA29-300FE63A2B46}" sibTransId="{B6BB4A4A-B2A5-4CAD-AD88-60E4A4E82DF6}"/>
    <dgm:cxn modelId="{754B955E-D7EC-42BC-A2D8-DFF28D8F65BF}" srcId="{A4DBCB39-6795-4941-824D-928DF280F57E}" destId="{1830B80D-9504-4C1E-AB98-C79399E17453}" srcOrd="0" destOrd="0" parTransId="{BDBCA0CB-99CB-4355-87AC-7EAA1F9AB1BD}" sibTransId="{6BECB043-D213-43BA-9B8B-4E30EFABDBBF}"/>
    <dgm:cxn modelId="{64FF6971-070A-4532-845F-D27D2DA09420}" type="presOf" srcId="{1096871D-4E27-49C1-9051-743F6DBD096E}" destId="{29D04EA1-F5F2-42F7-B56D-A8421211B61F}" srcOrd="0" destOrd="0" presId="urn:microsoft.com/office/officeart/2005/8/layout/hierarchy1"/>
    <dgm:cxn modelId="{9199FE20-714A-45CB-BFEA-E11318D36566}" type="presOf" srcId="{A41E0EA1-B670-4532-99EE-6D9403FF20D7}" destId="{4BF02F77-EA4F-40A4-A4A2-B980EAB56590}" srcOrd="0" destOrd="0" presId="urn:microsoft.com/office/officeart/2005/8/layout/hierarchy1"/>
    <dgm:cxn modelId="{D7F2D2F2-F803-4FD3-94AB-C1B19C3E20E2}" type="presOf" srcId="{BD10A61B-6578-4BA6-B56F-A014E7CAC5B6}" destId="{209FFE93-5D5D-492E-B2A2-3D2778B678BE}" srcOrd="0" destOrd="0" presId="urn:microsoft.com/office/officeart/2005/8/layout/hierarchy1"/>
    <dgm:cxn modelId="{A5A70A50-6DE7-462C-AD42-C253E463AFD3}" srcId="{1245C5EE-454E-4086-8BDA-EC529F50F928}" destId="{1CE2FA53-6EFB-4204-B03C-62E6DABD10C0}" srcOrd="0" destOrd="0" parTransId="{A839D510-1304-4C29-A570-D99687136E56}" sibTransId="{FDEFD02C-CD0C-44E3-9167-2C06DEBC28A1}"/>
    <dgm:cxn modelId="{9FDBB45E-05F9-4DA1-9AAF-D9877BFE67A6}" srcId="{1CE2FA53-6EFB-4204-B03C-62E6DABD10C0}" destId="{3FE09F6A-B84A-4D2F-AF4D-FCDA212C265B}" srcOrd="0" destOrd="0" parTransId="{5B13577B-73D8-4631-95A7-DDB191D56323}" sibTransId="{5675958F-ABB3-414E-9DED-00662CA9C862}"/>
    <dgm:cxn modelId="{C78129C1-C095-468A-ADB3-F93041FB4F41}" srcId="{5BACCD5F-6B1D-45CA-89E0-E75332CCB0B3}" destId="{A41E0EA1-B670-4532-99EE-6D9403FF20D7}" srcOrd="0" destOrd="0" parTransId="{AFD2CA3E-9695-475D-810B-E77A9DEF5CAF}" sibTransId="{CDEE34EB-FC81-4977-B538-F42449E7C0B1}"/>
    <dgm:cxn modelId="{3FC04CD7-4304-46E6-BB5A-BA781A8CF116}" type="presOf" srcId="{B8B57896-97B3-4F4C-8BEB-753E84C030E6}" destId="{A58ED594-266C-4E13-9AB5-D03E85A57DD3}" srcOrd="0" destOrd="0" presId="urn:microsoft.com/office/officeart/2005/8/layout/hierarchy1"/>
    <dgm:cxn modelId="{D87938BA-01AC-480A-A533-EAC3F9A109D1}" srcId="{0BBFF785-9018-479B-A4DF-B9FAE9214DED}" destId="{A4DBCB39-6795-4941-824D-928DF280F57E}" srcOrd="0" destOrd="0" parTransId="{85E7C4D3-E7C9-4787-BBEA-BA8BD88D2437}" sibTransId="{F7A7E7F0-9977-460A-A67E-7B967E491698}"/>
    <dgm:cxn modelId="{80F0925F-E7F1-48F3-A85C-3997E4C026D0}" type="presOf" srcId="{5B13577B-73D8-4631-95A7-DDB191D56323}" destId="{6B0AC13D-35BA-474D-99A0-525447B8DBF9}" srcOrd="0" destOrd="0" presId="urn:microsoft.com/office/officeart/2005/8/layout/hierarchy1"/>
    <dgm:cxn modelId="{F7EBB314-EB09-4BD6-8571-04C9CC7E12E9}" type="presOf" srcId="{51423C26-232F-4503-8E4C-A6D7763ACE56}" destId="{BDA0094A-C4B0-45E1-9CF8-197E10416857}" srcOrd="0" destOrd="0" presId="urn:microsoft.com/office/officeart/2005/8/layout/hierarchy1"/>
    <dgm:cxn modelId="{AB429711-9DCA-438B-8245-A92D041FD3CF}" srcId="{35E3178F-CC1C-481C-8A58-9E036D27778F}" destId="{0BBFF785-9018-479B-A4DF-B9FAE9214DED}" srcOrd="0" destOrd="0" parTransId="{6421F5D4-0BB1-45CF-9CEC-2890A14465DF}" sibTransId="{06C2924F-B25E-4029-BD55-F0ADAFBEA05C}"/>
    <dgm:cxn modelId="{D7739C23-1CC7-431E-9FC1-A14100FAE95D}" type="presOf" srcId="{75DD0255-2B3D-46D3-9119-7CF36DEA98AD}" destId="{0D0E58B9-9A2E-4D49-9F4B-5E7E8830917B}" srcOrd="0" destOrd="0" presId="urn:microsoft.com/office/officeart/2005/8/layout/hierarchy1"/>
    <dgm:cxn modelId="{AEDB83A9-CB5C-484F-9C6E-C69A0B94D41B}" type="presOf" srcId="{3225E356-0925-436B-9E24-81D738DFB4FE}" destId="{B0789ED4-62E8-4ABA-9EB5-CD154C028B1F}" srcOrd="0" destOrd="0" presId="urn:microsoft.com/office/officeart/2005/8/layout/hierarchy1"/>
    <dgm:cxn modelId="{157A3E31-4C16-4498-961D-696351C4113E}" srcId="{9268FA39-ACBB-4164-AE9F-A3817A0653A0}" destId="{323948DF-29EA-41DF-9ED4-187C2D32A158}" srcOrd="0" destOrd="0" parTransId="{1096871D-4E27-49C1-9051-743F6DBD096E}" sibTransId="{4AE47638-1099-4EA3-8542-6980959E45B3}"/>
    <dgm:cxn modelId="{070DC6AC-2FC3-4792-A0DE-24DE6DAA8B84}" type="presParOf" srcId="{1D834100-DE3F-45A5-8498-0F72126CF6CB}" destId="{FF1A5AC7-92A5-40FD-B781-DC32AAB36961}" srcOrd="0" destOrd="0" presId="urn:microsoft.com/office/officeart/2005/8/layout/hierarchy1"/>
    <dgm:cxn modelId="{216041DF-6D1D-4BAE-8DBA-EDD984E1FB5F}" type="presParOf" srcId="{FF1A5AC7-92A5-40FD-B781-DC32AAB36961}" destId="{79D26EAF-B713-4E48-B7E9-14B8B716C2DF}" srcOrd="0" destOrd="0" presId="urn:microsoft.com/office/officeart/2005/8/layout/hierarchy1"/>
    <dgm:cxn modelId="{600486DB-E067-4367-B7FA-805DEE8BF483}" type="presParOf" srcId="{79D26EAF-B713-4E48-B7E9-14B8B716C2DF}" destId="{4CC2596A-86A1-4407-A4D7-9DA2CF8ED83A}" srcOrd="0" destOrd="0" presId="urn:microsoft.com/office/officeart/2005/8/layout/hierarchy1"/>
    <dgm:cxn modelId="{AEC599DE-B184-4747-8FED-D2B88A1F8CF7}" type="presParOf" srcId="{79D26EAF-B713-4E48-B7E9-14B8B716C2DF}" destId="{2B0EAA74-55BA-4EA0-9FDA-488D67ADE75A}" srcOrd="1" destOrd="0" presId="urn:microsoft.com/office/officeart/2005/8/layout/hierarchy1"/>
    <dgm:cxn modelId="{EE6E877B-11DF-4EF6-B514-64851C6FEF51}" type="presParOf" srcId="{FF1A5AC7-92A5-40FD-B781-DC32AAB36961}" destId="{12DDB39C-8CF9-42E4-871F-124B4EC20B25}" srcOrd="1" destOrd="0" presId="urn:microsoft.com/office/officeart/2005/8/layout/hierarchy1"/>
    <dgm:cxn modelId="{AA2E65ED-C8A4-40D2-B48E-266EB78E3B8D}" type="presParOf" srcId="{12DDB39C-8CF9-42E4-871F-124B4EC20B25}" destId="{686E290F-515F-48F2-A86D-A991E0AD1799}" srcOrd="0" destOrd="0" presId="urn:microsoft.com/office/officeart/2005/8/layout/hierarchy1"/>
    <dgm:cxn modelId="{E9434553-9F51-49A8-9BC6-1F0248D39A90}" type="presParOf" srcId="{12DDB39C-8CF9-42E4-871F-124B4EC20B25}" destId="{BD2CA3CE-64BF-4C24-B978-3A6697DE18BB}" srcOrd="1" destOrd="0" presId="urn:microsoft.com/office/officeart/2005/8/layout/hierarchy1"/>
    <dgm:cxn modelId="{052C592F-0D27-42B9-B7E4-CE71067B7EC3}" type="presParOf" srcId="{BD2CA3CE-64BF-4C24-B978-3A6697DE18BB}" destId="{0060EEBD-9E2E-4521-8AAD-C1F95EE64EA4}" srcOrd="0" destOrd="0" presId="urn:microsoft.com/office/officeart/2005/8/layout/hierarchy1"/>
    <dgm:cxn modelId="{CDF3BD48-EE6D-43F5-83CB-CA150B3E6F7C}" type="presParOf" srcId="{0060EEBD-9E2E-4521-8AAD-C1F95EE64EA4}" destId="{F46AD678-3779-4390-85EE-FDDEB407F3D9}" srcOrd="0" destOrd="0" presId="urn:microsoft.com/office/officeart/2005/8/layout/hierarchy1"/>
    <dgm:cxn modelId="{EBAD62EC-1AB5-4282-95DE-F63A62F03448}" type="presParOf" srcId="{0060EEBD-9E2E-4521-8AAD-C1F95EE64EA4}" destId="{4BF02F77-EA4F-40A4-A4A2-B980EAB56590}" srcOrd="1" destOrd="0" presId="urn:microsoft.com/office/officeart/2005/8/layout/hierarchy1"/>
    <dgm:cxn modelId="{87F748E9-FBD4-4107-97AD-69533F0A751B}" type="presParOf" srcId="{BD2CA3CE-64BF-4C24-B978-3A6697DE18BB}" destId="{1165E75A-4A74-41E7-9302-D371BB6D01BE}" srcOrd="1" destOrd="0" presId="urn:microsoft.com/office/officeart/2005/8/layout/hierarchy1"/>
    <dgm:cxn modelId="{9D03E3BA-8A1F-4E49-AE8B-599BBE582C03}" type="presParOf" srcId="{1165E75A-4A74-41E7-9302-D371BB6D01BE}" destId="{209FFE93-5D5D-492E-B2A2-3D2778B678BE}" srcOrd="0" destOrd="0" presId="urn:microsoft.com/office/officeart/2005/8/layout/hierarchy1"/>
    <dgm:cxn modelId="{6882BB11-2B50-47F7-9FFE-81EC4A272C3D}" type="presParOf" srcId="{1165E75A-4A74-41E7-9302-D371BB6D01BE}" destId="{89252C45-FF34-47BD-B642-8E16414A84ED}" srcOrd="1" destOrd="0" presId="urn:microsoft.com/office/officeart/2005/8/layout/hierarchy1"/>
    <dgm:cxn modelId="{440397BF-1E88-4A6A-BE88-C53AB573190E}" type="presParOf" srcId="{89252C45-FF34-47BD-B642-8E16414A84ED}" destId="{B8DBC95F-56E4-44C7-A831-6A20272D2D7D}" srcOrd="0" destOrd="0" presId="urn:microsoft.com/office/officeart/2005/8/layout/hierarchy1"/>
    <dgm:cxn modelId="{27B759ED-78C7-47E6-81C1-9E0AE288F17E}" type="presParOf" srcId="{B8DBC95F-56E4-44C7-A831-6A20272D2D7D}" destId="{7C318FCD-8AED-4A28-B809-133C27A02975}" srcOrd="0" destOrd="0" presId="urn:microsoft.com/office/officeart/2005/8/layout/hierarchy1"/>
    <dgm:cxn modelId="{B5061D33-4BF9-45EF-95B2-B520A8478514}" type="presParOf" srcId="{B8DBC95F-56E4-44C7-A831-6A20272D2D7D}" destId="{A58ED594-266C-4E13-9AB5-D03E85A57DD3}" srcOrd="1" destOrd="0" presId="urn:microsoft.com/office/officeart/2005/8/layout/hierarchy1"/>
    <dgm:cxn modelId="{ED811B52-A6E8-46D9-8E75-06C4915B26F3}" type="presParOf" srcId="{89252C45-FF34-47BD-B642-8E16414A84ED}" destId="{FC59BF16-FEE1-4885-8D2A-03E756B4297D}" srcOrd="1" destOrd="0" presId="urn:microsoft.com/office/officeart/2005/8/layout/hierarchy1"/>
    <dgm:cxn modelId="{8E0FBE5E-F39C-4181-BB63-70F71B9A2717}" type="presParOf" srcId="{FC59BF16-FEE1-4885-8D2A-03E756B4297D}" destId="{36B093A9-D358-4E60-8BEE-7C1AB36C8E56}" srcOrd="0" destOrd="0" presId="urn:microsoft.com/office/officeart/2005/8/layout/hierarchy1"/>
    <dgm:cxn modelId="{D256DB0A-3361-464E-B2A0-0E7E6AC951C6}" type="presParOf" srcId="{FC59BF16-FEE1-4885-8D2A-03E756B4297D}" destId="{F8031D24-8552-44EF-818F-4BFF64045C90}" srcOrd="1" destOrd="0" presId="urn:microsoft.com/office/officeart/2005/8/layout/hierarchy1"/>
    <dgm:cxn modelId="{1638DB4E-26D8-4657-B75C-CF83045FFD09}" type="presParOf" srcId="{F8031D24-8552-44EF-818F-4BFF64045C90}" destId="{8373DD50-4AF8-441F-B039-02D95A3F71D8}" srcOrd="0" destOrd="0" presId="urn:microsoft.com/office/officeart/2005/8/layout/hierarchy1"/>
    <dgm:cxn modelId="{973AB3A5-72BB-465E-B787-0964F597E54C}" type="presParOf" srcId="{8373DD50-4AF8-441F-B039-02D95A3F71D8}" destId="{6B1E212D-091A-46E3-97E0-5DB3EF28FCF2}" srcOrd="0" destOrd="0" presId="urn:microsoft.com/office/officeart/2005/8/layout/hierarchy1"/>
    <dgm:cxn modelId="{21B4B70D-197D-4627-8525-C9820E6639A4}" type="presParOf" srcId="{8373DD50-4AF8-441F-B039-02D95A3F71D8}" destId="{192AE2B0-7DD2-4C94-AEAA-1D6069D81257}" srcOrd="1" destOrd="0" presId="urn:microsoft.com/office/officeart/2005/8/layout/hierarchy1"/>
    <dgm:cxn modelId="{64A86303-DC60-46AD-AF31-40E0DD78523D}" type="presParOf" srcId="{F8031D24-8552-44EF-818F-4BFF64045C90}" destId="{E53BE08E-7537-418E-AD4E-8B0B2E0A5511}" srcOrd="1" destOrd="0" presId="urn:microsoft.com/office/officeart/2005/8/layout/hierarchy1"/>
    <dgm:cxn modelId="{E54F55BB-059F-4822-ACB7-DFC4FA3FDD4E}" type="presParOf" srcId="{E53BE08E-7537-418E-AD4E-8B0B2E0A5511}" destId="{29D04EA1-F5F2-42F7-B56D-A8421211B61F}" srcOrd="0" destOrd="0" presId="urn:microsoft.com/office/officeart/2005/8/layout/hierarchy1"/>
    <dgm:cxn modelId="{8BD1BB54-AD03-48AE-ABA8-34CBAD751B17}" type="presParOf" srcId="{E53BE08E-7537-418E-AD4E-8B0B2E0A5511}" destId="{4FAFF9F4-339F-4791-BA4C-CF1516A5493A}" srcOrd="1" destOrd="0" presId="urn:microsoft.com/office/officeart/2005/8/layout/hierarchy1"/>
    <dgm:cxn modelId="{0988B5E2-154F-4493-B04B-0F828084FF9F}" type="presParOf" srcId="{4FAFF9F4-339F-4791-BA4C-CF1516A5493A}" destId="{7A63D37E-8BEC-4D0A-8C30-23E92F3C04F0}" srcOrd="0" destOrd="0" presId="urn:microsoft.com/office/officeart/2005/8/layout/hierarchy1"/>
    <dgm:cxn modelId="{5605260D-14AD-45ED-B98D-32A1DA42898B}" type="presParOf" srcId="{7A63D37E-8BEC-4D0A-8C30-23E92F3C04F0}" destId="{CFC39F4E-B815-4615-B05F-4999A339AFBD}" srcOrd="0" destOrd="0" presId="urn:microsoft.com/office/officeart/2005/8/layout/hierarchy1"/>
    <dgm:cxn modelId="{5BBFE3DE-0902-4101-9DEA-AEA51CD36D7E}" type="presParOf" srcId="{7A63D37E-8BEC-4D0A-8C30-23E92F3C04F0}" destId="{7C5F873D-FBB6-4ABB-9CB9-588485CD7FE0}" srcOrd="1" destOrd="0" presId="urn:microsoft.com/office/officeart/2005/8/layout/hierarchy1"/>
    <dgm:cxn modelId="{BBA4B447-DA74-4B62-BA30-82AE47F92342}" type="presParOf" srcId="{4FAFF9F4-339F-4791-BA4C-CF1516A5493A}" destId="{59EBC8B4-DB86-41A4-B5C2-BFF7E38E86DD}" srcOrd="1" destOrd="0" presId="urn:microsoft.com/office/officeart/2005/8/layout/hierarchy1"/>
    <dgm:cxn modelId="{9BD84ADE-8C68-48CA-B565-309FA54CB768}" type="presParOf" srcId="{12DDB39C-8CF9-42E4-871F-124B4EC20B25}" destId="{C9E7DF7C-17D0-4593-A874-B9CC21E84121}" srcOrd="2" destOrd="0" presId="urn:microsoft.com/office/officeart/2005/8/layout/hierarchy1"/>
    <dgm:cxn modelId="{E7E902E7-DF41-4442-BD5D-237A60D5D9C2}" type="presParOf" srcId="{12DDB39C-8CF9-42E4-871F-124B4EC20B25}" destId="{624B43A5-6BA2-41FD-8A05-82189F56FCF2}" srcOrd="3" destOrd="0" presId="urn:microsoft.com/office/officeart/2005/8/layout/hierarchy1"/>
    <dgm:cxn modelId="{F6162EE6-BE26-49AE-AD7C-DC3235202E43}" type="presParOf" srcId="{624B43A5-6BA2-41FD-8A05-82189F56FCF2}" destId="{29BE73B5-A9FA-4E02-947A-BF4A608C992B}" srcOrd="0" destOrd="0" presId="urn:microsoft.com/office/officeart/2005/8/layout/hierarchy1"/>
    <dgm:cxn modelId="{6AB36317-21CA-422E-8E04-B171ADF431FC}" type="presParOf" srcId="{29BE73B5-A9FA-4E02-947A-BF4A608C992B}" destId="{23802E4D-A3B2-4CD1-BAF2-E9EE341C1D04}" srcOrd="0" destOrd="0" presId="urn:microsoft.com/office/officeart/2005/8/layout/hierarchy1"/>
    <dgm:cxn modelId="{0F924FED-2145-452E-9BB9-0804DB50EA6D}" type="presParOf" srcId="{29BE73B5-A9FA-4E02-947A-BF4A608C992B}" destId="{AB580143-C133-44DC-A8AD-3CC116153F0D}" srcOrd="1" destOrd="0" presId="urn:microsoft.com/office/officeart/2005/8/layout/hierarchy1"/>
    <dgm:cxn modelId="{637ABBD0-6BB3-4810-AC53-8221A37ACB08}" type="presParOf" srcId="{624B43A5-6BA2-41FD-8A05-82189F56FCF2}" destId="{F08A6ADD-79AB-4EA3-84A6-8BB93B6C1503}" srcOrd="1" destOrd="0" presId="urn:microsoft.com/office/officeart/2005/8/layout/hierarchy1"/>
    <dgm:cxn modelId="{0452F6E6-36F6-4378-A0FC-E519A4C4F3F2}" type="presParOf" srcId="{F08A6ADD-79AB-4EA3-84A6-8BB93B6C1503}" destId="{22E65A0E-0D09-4765-9771-40EB632D483A}" srcOrd="0" destOrd="0" presId="urn:microsoft.com/office/officeart/2005/8/layout/hierarchy1"/>
    <dgm:cxn modelId="{4990A2CE-A49F-4D66-B653-E9B73477ACD3}" type="presParOf" srcId="{F08A6ADD-79AB-4EA3-84A6-8BB93B6C1503}" destId="{D01F44EA-1576-4EC0-A4AC-E955B999E4C6}" srcOrd="1" destOrd="0" presId="urn:microsoft.com/office/officeart/2005/8/layout/hierarchy1"/>
    <dgm:cxn modelId="{C2D53E76-02FD-4B70-A1A6-6A761CD31584}" type="presParOf" srcId="{D01F44EA-1576-4EC0-A4AC-E955B999E4C6}" destId="{766C83E8-9083-41A7-AECC-5A81D42F26E6}" srcOrd="0" destOrd="0" presId="urn:microsoft.com/office/officeart/2005/8/layout/hierarchy1"/>
    <dgm:cxn modelId="{E41BD175-211C-491F-B3FC-6790D8CFBEB0}" type="presParOf" srcId="{766C83E8-9083-41A7-AECC-5A81D42F26E6}" destId="{4EA3B7A9-AE8C-4CCB-BE4D-B561165E2B9A}" srcOrd="0" destOrd="0" presId="urn:microsoft.com/office/officeart/2005/8/layout/hierarchy1"/>
    <dgm:cxn modelId="{EFF56BCC-06E0-41DC-9F6A-384769E78B38}" type="presParOf" srcId="{766C83E8-9083-41A7-AECC-5A81D42F26E6}" destId="{4EFDB949-AEB7-4C6C-9502-87B1F681730D}" srcOrd="1" destOrd="0" presId="urn:microsoft.com/office/officeart/2005/8/layout/hierarchy1"/>
    <dgm:cxn modelId="{098E37A0-7D06-424C-9FE6-D6DD29A51898}" type="presParOf" srcId="{D01F44EA-1576-4EC0-A4AC-E955B999E4C6}" destId="{05C1913B-6D91-4713-869B-3F7597313060}" srcOrd="1" destOrd="0" presId="urn:microsoft.com/office/officeart/2005/8/layout/hierarchy1"/>
    <dgm:cxn modelId="{4DFFA57B-292C-46F6-95DC-8F22252529D1}" type="presParOf" srcId="{05C1913B-6D91-4713-869B-3F7597313060}" destId="{6B0AC13D-35BA-474D-99A0-525447B8DBF9}" srcOrd="0" destOrd="0" presId="urn:microsoft.com/office/officeart/2005/8/layout/hierarchy1"/>
    <dgm:cxn modelId="{00BE68A3-C98C-43BD-AD90-08E3DBB026B5}" type="presParOf" srcId="{05C1913B-6D91-4713-869B-3F7597313060}" destId="{E9C8B92C-1CBA-4254-961A-F61B85C21942}" srcOrd="1" destOrd="0" presId="urn:microsoft.com/office/officeart/2005/8/layout/hierarchy1"/>
    <dgm:cxn modelId="{9F970949-1BE5-4512-823F-D0CFBD848274}" type="presParOf" srcId="{E9C8B92C-1CBA-4254-961A-F61B85C21942}" destId="{9DDB1A71-9841-48F8-9E21-2A67D46F923E}" srcOrd="0" destOrd="0" presId="urn:microsoft.com/office/officeart/2005/8/layout/hierarchy1"/>
    <dgm:cxn modelId="{945000E8-B843-476C-8F46-6B39A4F01E12}" type="presParOf" srcId="{9DDB1A71-9841-48F8-9E21-2A67D46F923E}" destId="{6077A236-B4DE-4694-8C8D-DF7454D5B2E0}" srcOrd="0" destOrd="0" presId="urn:microsoft.com/office/officeart/2005/8/layout/hierarchy1"/>
    <dgm:cxn modelId="{AE6A79B7-6C5E-4509-A044-F8E7AD2DEBC2}" type="presParOf" srcId="{9DDB1A71-9841-48F8-9E21-2A67D46F923E}" destId="{F1848BED-DA59-4FCD-8FA8-1C8068C7ADE4}" srcOrd="1" destOrd="0" presId="urn:microsoft.com/office/officeart/2005/8/layout/hierarchy1"/>
    <dgm:cxn modelId="{41A23F80-AD1A-40DA-9531-A9F615C5B202}" type="presParOf" srcId="{E9C8B92C-1CBA-4254-961A-F61B85C21942}" destId="{8A87A1AA-CA2A-49A6-9352-5A374CECE306}" srcOrd="1" destOrd="0" presId="urn:microsoft.com/office/officeart/2005/8/layout/hierarchy1"/>
    <dgm:cxn modelId="{254E113A-D95E-4474-857B-4EC556534A84}" type="presParOf" srcId="{8A87A1AA-CA2A-49A6-9352-5A374CECE306}" destId="{0D0E58B9-9A2E-4D49-9F4B-5E7E8830917B}" srcOrd="0" destOrd="0" presId="urn:microsoft.com/office/officeart/2005/8/layout/hierarchy1"/>
    <dgm:cxn modelId="{82B35CF1-7FC9-4B4D-8CD1-19C6886C2290}" type="presParOf" srcId="{8A87A1AA-CA2A-49A6-9352-5A374CECE306}" destId="{066DEA75-BFD5-42DF-9A75-52C69BDED154}" srcOrd="1" destOrd="0" presId="urn:microsoft.com/office/officeart/2005/8/layout/hierarchy1"/>
    <dgm:cxn modelId="{3E1311F5-E1F6-4B15-B2E3-D29D09A1FD00}" type="presParOf" srcId="{066DEA75-BFD5-42DF-9A75-52C69BDED154}" destId="{E9E6C971-FDA8-40AD-A0EB-98929188C176}" srcOrd="0" destOrd="0" presId="urn:microsoft.com/office/officeart/2005/8/layout/hierarchy1"/>
    <dgm:cxn modelId="{9DF868E0-1A11-4C92-8EBF-8A43EE5A1EAF}" type="presParOf" srcId="{E9E6C971-FDA8-40AD-A0EB-98929188C176}" destId="{2C1981C2-CFCC-41CF-B21C-3D9F34025CEE}" srcOrd="0" destOrd="0" presId="urn:microsoft.com/office/officeart/2005/8/layout/hierarchy1"/>
    <dgm:cxn modelId="{3EDDD581-78F7-4F61-A83C-E82631F6BB86}" type="presParOf" srcId="{E9E6C971-FDA8-40AD-A0EB-98929188C176}" destId="{6B578EB6-897D-4D77-8FDC-70AC20949F61}" srcOrd="1" destOrd="0" presId="urn:microsoft.com/office/officeart/2005/8/layout/hierarchy1"/>
    <dgm:cxn modelId="{FD606B68-B1F9-4984-97B7-097B3C0FE5DC}" type="presParOf" srcId="{066DEA75-BFD5-42DF-9A75-52C69BDED154}" destId="{54076418-AD1E-4B73-87B1-58436CC3A9DD}" srcOrd="1" destOrd="0" presId="urn:microsoft.com/office/officeart/2005/8/layout/hierarchy1"/>
    <dgm:cxn modelId="{3072FF10-9300-4B0C-B8A2-3DDDBC248B49}" type="presParOf" srcId="{12DDB39C-8CF9-42E4-871F-124B4EC20B25}" destId="{34655977-C368-4068-A451-68702D512FE3}" srcOrd="4" destOrd="0" presId="urn:microsoft.com/office/officeart/2005/8/layout/hierarchy1"/>
    <dgm:cxn modelId="{EBFC8AB0-842D-42D6-8EFE-3F07776BEF9C}" type="presParOf" srcId="{12DDB39C-8CF9-42E4-871F-124B4EC20B25}" destId="{8552B299-A49F-4D6A-A964-1BB21D794C13}" srcOrd="5" destOrd="0" presId="urn:microsoft.com/office/officeart/2005/8/layout/hierarchy1"/>
    <dgm:cxn modelId="{8C5ACEFB-5C08-4052-B4C8-EDACF14D9CAC}" type="presParOf" srcId="{8552B299-A49F-4D6A-A964-1BB21D794C13}" destId="{922DCEE0-1283-4A13-B940-DBEB0C3FDF53}" srcOrd="0" destOrd="0" presId="urn:microsoft.com/office/officeart/2005/8/layout/hierarchy1"/>
    <dgm:cxn modelId="{6F7E8649-C601-4452-AB70-2DF1CA258DC7}" type="presParOf" srcId="{922DCEE0-1283-4A13-B940-DBEB0C3FDF53}" destId="{42D462CD-0022-423D-9C4F-2D639EE49C84}" srcOrd="0" destOrd="0" presId="urn:microsoft.com/office/officeart/2005/8/layout/hierarchy1"/>
    <dgm:cxn modelId="{9118BFC2-DF61-49E2-98FD-45976CEBA37E}" type="presParOf" srcId="{922DCEE0-1283-4A13-B940-DBEB0C3FDF53}" destId="{C63F3C6F-0015-4466-B594-C839C6327BA6}" srcOrd="1" destOrd="0" presId="urn:microsoft.com/office/officeart/2005/8/layout/hierarchy1"/>
    <dgm:cxn modelId="{F911FF12-2CD1-4B6E-BB0F-7252FE9F7C22}" type="presParOf" srcId="{8552B299-A49F-4D6A-A964-1BB21D794C13}" destId="{0D6A7496-0DC7-4E6D-9ECE-393D7180021A}" srcOrd="1" destOrd="0" presId="urn:microsoft.com/office/officeart/2005/8/layout/hierarchy1"/>
    <dgm:cxn modelId="{4CF88555-D919-4D25-8CEE-D0FC04797329}" type="presParOf" srcId="{0D6A7496-0DC7-4E6D-9ECE-393D7180021A}" destId="{B7C52EEC-4826-4D22-AA04-75E9213C424C}" srcOrd="0" destOrd="0" presId="urn:microsoft.com/office/officeart/2005/8/layout/hierarchy1"/>
    <dgm:cxn modelId="{22D46A84-366B-4CDC-8F86-B4CD3904CC76}" type="presParOf" srcId="{0D6A7496-0DC7-4E6D-9ECE-393D7180021A}" destId="{28C0597B-329C-4904-882B-A4D0EA12B97A}" srcOrd="1" destOrd="0" presId="urn:microsoft.com/office/officeart/2005/8/layout/hierarchy1"/>
    <dgm:cxn modelId="{C1AB4DAF-43E7-4E59-A84B-91ACB0C4AA2A}" type="presParOf" srcId="{28C0597B-329C-4904-882B-A4D0EA12B97A}" destId="{93133C74-8751-4019-87B7-78F44B6EA689}" srcOrd="0" destOrd="0" presId="urn:microsoft.com/office/officeart/2005/8/layout/hierarchy1"/>
    <dgm:cxn modelId="{1EA178C5-5F3A-4A9D-9E13-E7A9D9DE5429}" type="presParOf" srcId="{93133C74-8751-4019-87B7-78F44B6EA689}" destId="{78F989B7-558A-4635-9A82-5E4AE6B939C6}" srcOrd="0" destOrd="0" presId="urn:microsoft.com/office/officeart/2005/8/layout/hierarchy1"/>
    <dgm:cxn modelId="{C2A08BAA-4C8B-4592-98DB-C17F09E6484B}" type="presParOf" srcId="{93133C74-8751-4019-87B7-78F44B6EA689}" destId="{51B72864-B10D-448F-BD34-2942FF46F641}" srcOrd="1" destOrd="0" presId="urn:microsoft.com/office/officeart/2005/8/layout/hierarchy1"/>
    <dgm:cxn modelId="{7698F447-ADD2-4B08-B54F-25806EEE1C2C}" type="presParOf" srcId="{28C0597B-329C-4904-882B-A4D0EA12B97A}" destId="{A3930C35-ED90-48EE-8EBF-1365572CBBD5}" srcOrd="1" destOrd="0" presId="urn:microsoft.com/office/officeart/2005/8/layout/hierarchy1"/>
    <dgm:cxn modelId="{B3781A5E-AADF-475B-BEEB-65838100C171}" type="presParOf" srcId="{0D6A7496-0DC7-4E6D-9ECE-393D7180021A}" destId="{B0789ED4-62E8-4ABA-9EB5-CD154C028B1F}" srcOrd="2" destOrd="0" presId="urn:microsoft.com/office/officeart/2005/8/layout/hierarchy1"/>
    <dgm:cxn modelId="{A560DD16-525B-4B3F-8CEA-4384595050B6}" type="presParOf" srcId="{0D6A7496-0DC7-4E6D-9ECE-393D7180021A}" destId="{0035F07C-1773-401F-B7D4-1DC2D139C50F}" srcOrd="3" destOrd="0" presId="urn:microsoft.com/office/officeart/2005/8/layout/hierarchy1"/>
    <dgm:cxn modelId="{5862AB9F-03C6-4C8F-B6D5-1D0142E34099}" type="presParOf" srcId="{0035F07C-1773-401F-B7D4-1DC2D139C50F}" destId="{F5772366-D370-4865-8A04-C1A4571DD46F}" srcOrd="0" destOrd="0" presId="urn:microsoft.com/office/officeart/2005/8/layout/hierarchy1"/>
    <dgm:cxn modelId="{EC3CE344-762A-4101-804E-19BCB0F637F7}" type="presParOf" srcId="{F5772366-D370-4865-8A04-C1A4571DD46F}" destId="{516228D4-2338-4D8F-9537-1771ADC289E0}" srcOrd="0" destOrd="0" presId="urn:microsoft.com/office/officeart/2005/8/layout/hierarchy1"/>
    <dgm:cxn modelId="{A5AA9628-115F-4611-A3A0-5D78A560263D}" type="presParOf" srcId="{F5772366-D370-4865-8A04-C1A4571DD46F}" destId="{4123D4F8-39D6-4A65-B18C-DD409A138A1C}" srcOrd="1" destOrd="0" presId="urn:microsoft.com/office/officeart/2005/8/layout/hierarchy1"/>
    <dgm:cxn modelId="{453B5EE8-2D53-422A-8660-0955EB97772B}" type="presParOf" srcId="{0035F07C-1773-401F-B7D4-1DC2D139C50F}" destId="{1AD61E1F-E7C4-4F7C-A078-6F7AD8E18E88}" srcOrd="1" destOrd="0" presId="urn:microsoft.com/office/officeart/2005/8/layout/hierarchy1"/>
    <dgm:cxn modelId="{398B023D-FF4A-4198-9314-B8C9E178A62A}" type="presParOf" srcId="{1AD61E1F-E7C4-4F7C-A078-6F7AD8E18E88}" destId="{D679F313-ADAF-4BEC-A956-6B76DD61A95B}" srcOrd="0" destOrd="0" presId="urn:microsoft.com/office/officeart/2005/8/layout/hierarchy1"/>
    <dgm:cxn modelId="{8B024B74-3D33-424D-8BD8-6B3D2459F398}" type="presParOf" srcId="{1AD61E1F-E7C4-4F7C-A078-6F7AD8E18E88}" destId="{0214EAA2-6B5C-44DB-B0C8-611616E6DFB4}" srcOrd="1" destOrd="0" presId="urn:microsoft.com/office/officeart/2005/8/layout/hierarchy1"/>
    <dgm:cxn modelId="{3EACBEDF-E0E0-46F6-84A0-89FFEBCC140B}" type="presParOf" srcId="{0214EAA2-6B5C-44DB-B0C8-611616E6DFB4}" destId="{DCCCD634-5D7C-48D2-B495-4B7847A5B131}" srcOrd="0" destOrd="0" presId="urn:microsoft.com/office/officeart/2005/8/layout/hierarchy1"/>
    <dgm:cxn modelId="{B6678585-4AB1-4140-A051-1FA34873E7A1}" type="presParOf" srcId="{DCCCD634-5D7C-48D2-B495-4B7847A5B131}" destId="{F9A60E36-0C85-491B-96FF-A932E15465B2}" srcOrd="0" destOrd="0" presId="urn:microsoft.com/office/officeart/2005/8/layout/hierarchy1"/>
    <dgm:cxn modelId="{8CC7C660-FB76-4B9C-8E1C-89BF70EBC1DF}" type="presParOf" srcId="{DCCCD634-5D7C-48D2-B495-4B7847A5B131}" destId="{BDA0094A-C4B0-45E1-9CF8-197E10416857}" srcOrd="1" destOrd="0" presId="urn:microsoft.com/office/officeart/2005/8/layout/hierarchy1"/>
    <dgm:cxn modelId="{9E960696-D8FA-45B5-AD37-66A4D9DD933A}" type="presParOf" srcId="{0214EAA2-6B5C-44DB-B0C8-611616E6DFB4}" destId="{650F8E71-B9B2-4F46-B21D-9B03DE59460D}" srcOrd="1" destOrd="0" presId="urn:microsoft.com/office/officeart/2005/8/layout/hierarchy1"/>
    <dgm:cxn modelId="{9A0691C5-1383-40E2-8717-976F4665E934}" type="presParOf" srcId="{650F8E71-B9B2-4F46-B21D-9B03DE59460D}" destId="{D1125390-4BB7-4C9A-B35E-2DECB0D97838}" srcOrd="0" destOrd="0" presId="urn:microsoft.com/office/officeart/2005/8/layout/hierarchy1"/>
    <dgm:cxn modelId="{A579A461-FCB5-4A2C-B16C-A4B4BDB70C5F}" type="presParOf" srcId="{650F8E71-B9B2-4F46-B21D-9B03DE59460D}" destId="{52F07BAA-5F7B-4CC2-9BCB-A3D792FFB4C8}" srcOrd="1" destOrd="0" presId="urn:microsoft.com/office/officeart/2005/8/layout/hierarchy1"/>
    <dgm:cxn modelId="{BEC24CDE-BC71-4314-A30B-677715A87E1B}" type="presParOf" srcId="{52F07BAA-5F7B-4CC2-9BCB-A3D792FFB4C8}" destId="{A1893841-FC5F-4905-8D19-34DD75F6B1BC}" srcOrd="0" destOrd="0" presId="urn:microsoft.com/office/officeart/2005/8/layout/hierarchy1"/>
    <dgm:cxn modelId="{7B280467-C6F0-4B77-95C7-FDF75AB0E342}" type="presParOf" srcId="{A1893841-FC5F-4905-8D19-34DD75F6B1BC}" destId="{8542282B-59AF-4AB6-AB12-E1AF62BCBBBB}" srcOrd="0" destOrd="0" presId="urn:microsoft.com/office/officeart/2005/8/layout/hierarchy1"/>
    <dgm:cxn modelId="{A5DA3370-82F8-4A2A-B137-F7E6C4E76BDC}" type="presParOf" srcId="{A1893841-FC5F-4905-8D19-34DD75F6B1BC}" destId="{8B1B7B2D-86CB-4757-9580-3210D160A12C}" srcOrd="1" destOrd="0" presId="urn:microsoft.com/office/officeart/2005/8/layout/hierarchy1"/>
    <dgm:cxn modelId="{44FCEA46-75CD-40DA-BFEC-E6C572540C14}" type="presParOf" srcId="{52F07BAA-5F7B-4CC2-9BCB-A3D792FFB4C8}" destId="{27791F37-DB25-41DE-9B81-6091B05B03AF}" srcOrd="1" destOrd="0" presId="urn:microsoft.com/office/officeart/2005/8/layout/hierarchy1"/>
    <dgm:cxn modelId="{F8FB7EB2-665C-4496-9B9C-C097E6456052}" type="presParOf" srcId="{12DDB39C-8CF9-42E4-871F-124B4EC20B25}" destId="{D9EDE98D-A985-4368-AC6C-495F6A8AB716}" srcOrd="6" destOrd="0" presId="urn:microsoft.com/office/officeart/2005/8/layout/hierarchy1"/>
    <dgm:cxn modelId="{20AF23ED-0B66-45C3-8498-0E435E875980}" type="presParOf" srcId="{12DDB39C-8CF9-42E4-871F-124B4EC20B25}" destId="{980D8890-CCE6-4A3B-99F1-D8A369CA5C87}" srcOrd="7" destOrd="0" presId="urn:microsoft.com/office/officeart/2005/8/layout/hierarchy1"/>
    <dgm:cxn modelId="{510B7F79-0985-4B91-8A69-B5A9AAFC318D}" type="presParOf" srcId="{980D8890-CCE6-4A3B-99F1-D8A369CA5C87}" destId="{41F6BF0D-ECEE-4513-BAE9-60BD31708776}" srcOrd="0" destOrd="0" presId="urn:microsoft.com/office/officeart/2005/8/layout/hierarchy1"/>
    <dgm:cxn modelId="{7B9EBB0A-93B9-42F9-9BDB-E65D79DC87E7}" type="presParOf" srcId="{41F6BF0D-ECEE-4513-BAE9-60BD31708776}" destId="{E5F2A431-4212-4C33-AC2D-851C51A44804}" srcOrd="0" destOrd="0" presId="urn:microsoft.com/office/officeart/2005/8/layout/hierarchy1"/>
    <dgm:cxn modelId="{8F04EDC0-1952-487A-9363-8C996F23870A}" type="presParOf" srcId="{41F6BF0D-ECEE-4513-BAE9-60BD31708776}" destId="{F9AF7E22-CBE0-4F22-B06C-5AE22107EBC7}" srcOrd="1" destOrd="0" presId="urn:microsoft.com/office/officeart/2005/8/layout/hierarchy1"/>
    <dgm:cxn modelId="{AB4910F7-CC1C-4F21-9C9A-6DF7FA788598}" type="presParOf" srcId="{980D8890-CCE6-4A3B-99F1-D8A369CA5C87}" destId="{7ED50B64-D13F-4FAC-9046-BC5F47579C2C}" srcOrd="1" destOrd="0" presId="urn:microsoft.com/office/officeart/2005/8/layout/hierarchy1"/>
    <dgm:cxn modelId="{98FCA095-7F9B-4580-B628-16F2E24CE9F0}" type="presParOf" srcId="{7ED50B64-D13F-4FAC-9046-BC5F47579C2C}" destId="{114D6B33-F740-4A5E-ACFF-5B9B83DE13F7}" srcOrd="0" destOrd="0" presId="urn:microsoft.com/office/officeart/2005/8/layout/hierarchy1"/>
    <dgm:cxn modelId="{E228C6D3-153F-4FD3-92A0-930040C72577}" type="presParOf" srcId="{7ED50B64-D13F-4FAC-9046-BC5F47579C2C}" destId="{A0D2561C-89A8-4749-897F-357628947501}" srcOrd="1" destOrd="0" presId="urn:microsoft.com/office/officeart/2005/8/layout/hierarchy1"/>
    <dgm:cxn modelId="{6928BB1B-7E50-4BD7-85DB-ED86CA6D6EC2}" type="presParOf" srcId="{A0D2561C-89A8-4749-897F-357628947501}" destId="{93B2F233-62F0-4792-81C3-20CFBEA6DC9D}" srcOrd="0" destOrd="0" presId="urn:microsoft.com/office/officeart/2005/8/layout/hierarchy1"/>
    <dgm:cxn modelId="{BB296196-F618-4D7A-A4CE-13E790AF8EAA}" type="presParOf" srcId="{93B2F233-62F0-4792-81C3-20CFBEA6DC9D}" destId="{2B362335-7B39-41AA-9B63-BDF6E1E2D067}" srcOrd="0" destOrd="0" presId="urn:microsoft.com/office/officeart/2005/8/layout/hierarchy1"/>
    <dgm:cxn modelId="{EC518B08-93D6-4E57-8170-558DA364CD44}" type="presParOf" srcId="{93B2F233-62F0-4792-81C3-20CFBEA6DC9D}" destId="{DEDBC7E4-7E22-4EDE-9877-A3EDD6E3094A}" srcOrd="1" destOrd="0" presId="urn:microsoft.com/office/officeart/2005/8/layout/hierarchy1"/>
    <dgm:cxn modelId="{824FD1CC-2A8C-413A-8342-9974F63747B3}" type="presParOf" srcId="{A0D2561C-89A8-4749-897F-357628947501}" destId="{65282E69-CCDD-4613-B3F8-F17C22F1FD69}" srcOrd="1" destOrd="0" presId="urn:microsoft.com/office/officeart/2005/8/layout/hierarchy1"/>
    <dgm:cxn modelId="{C487ADB9-76A3-4794-8BE2-53B14F34EA24}" type="presParOf" srcId="{65282E69-CCDD-4613-B3F8-F17C22F1FD69}" destId="{E377EA23-9213-4495-B166-A17528672412}" srcOrd="0" destOrd="0" presId="urn:microsoft.com/office/officeart/2005/8/layout/hierarchy1"/>
    <dgm:cxn modelId="{5D9AC9ED-2985-411C-A4BD-AB6DD0FAECA5}" type="presParOf" srcId="{65282E69-CCDD-4613-B3F8-F17C22F1FD69}" destId="{52E572A8-A7F8-4366-BACC-3CA3F89D0BCA}" srcOrd="1" destOrd="0" presId="urn:microsoft.com/office/officeart/2005/8/layout/hierarchy1"/>
    <dgm:cxn modelId="{CFCC9C1F-B0A6-4F1B-BF60-F422AC8BC527}" type="presParOf" srcId="{52E572A8-A7F8-4366-BACC-3CA3F89D0BCA}" destId="{4769C70C-6310-451C-98A3-2EB7B6429743}" srcOrd="0" destOrd="0" presId="urn:microsoft.com/office/officeart/2005/8/layout/hierarchy1"/>
    <dgm:cxn modelId="{9DF3F77D-A6B8-4A4E-9725-CAF6C1F37685}" type="presParOf" srcId="{4769C70C-6310-451C-98A3-2EB7B6429743}" destId="{50A32A95-1DB4-4F91-9B74-2968932D3407}" srcOrd="0" destOrd="0" presId="urn:microsoft.com/office/officeart/2005/8/layout/hierarchy1"/>
    <dgm:cxn modelId="{8022B679-AD19-4D25-A4D3-29252E85CD12}" type="presParOf" srcId="{4769C70C-6310-451C-98A3-2EB7B6429743}" destId="{F9BD9D14-BFF7-4176-847E-6E09784B3222}" srcOrd="1" destOrd="0" presId="urn:microsoft.com/office/officeart/2005/8/layout/hierarchy1"/>
    <dgm:cxn modelId="{216908AE-FFC7-4C2E-90D0-5B1E0CAE7849}" type="presParOf" srcId="{52E572A8-A7F8-4366-BACC-3CA3F89D0BCA}" destId="{B1016DAB-63B3-43D5-957B-59E131776D85}" srcOrd="1" destOrd="0" presId="urn:microsoft.com/office/officeart/2005/8/layout/hierarchy1"/>
    <dgm:cxn modelId="{41764AE7-FEDE-42AA-B0D7-05DBA70DC07C}" type="presParOf" srcId="{B1016DAB-63B3-43D5-957B-59E131776D85}" destId="{D9F81332-D7E1-4417-88C9-F490C044ED98}" srcOrd="0" destOrd="0" presId="urn:microsoft.com/office/officeart/2005/8/layout/hierarchy1"/>
    <dgm:cxn modelId="{3BE4B406-84A9-4A29-A0D5-5E24A92A9040}" type="presParOf" srcId="{B1016DAB-63B3-43D5-957B-59E131776D85}" destId="{BEB9DD4C-E246-4F52-A3F2-5D3FADF42180}" srcOrd="1" destOrd="0" presId="urn:microsoft.com/office/officeart/2005/8/layout/hierarchy1"/>
    <dgm:cxn modelId="{63C1EAD9-B67E-44A2-9393-271E84EA267E}" type="presParOf" srcId="{BEB9DD4C-E246-4F52-A3F2-5D3FADF42180}" destId="{42585755-B841-46D9-9881-8BE6ECB78689}" srcOrd="0" destOrd="0" presId="urn:microsoft.com/office/officeart/2005/8/layout/hierarchy1"/>
    <dgm:cxn modelId="{48BEBD66-ABC7-43AB-88CF-4EE8322DA777}" type="presParOf" srcId="{42585755-B841-46D9-9881-8BE6ECB78689}" destId="{64067CB9-8CEB-46EA-8A3C-5B3606484A90}" srcOrd="0" destOrd="0" presId="urn:microsoft.com/office/officeart/2005/8/layout/hierarchy1"/>
    <dgm:cxn modelId="{404C0044-C891-4EFD-9716-50F5954A249E}" type="presParOf" srcId="{42585755-B841-46D9-9881-8BE6ECB78689}" destId="{B42F8A85-2CED-4A0E-ACD9-1EA589954106}" srcOrd="1" destOrd="0" presId="urn:microsoft.com/office/officeart/2005/8/layout/hierarchy1"/>
    <dgm:cxn modelId="{FE664EEE-BB17-4B52-91A9-45341632658F}" type="presParOf" srcId="{BEB9DD4C-E246-4F52-A3F2-5D3FADF42180}" destId="{B1427EDB-E89B-4404-A238-A32EB1FE371D}"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F81332-D7E1-4417-88C9-F490C044ED98}">
      <dsp:nvSpPr>
        <dsp:cNvPr id="0" name=""/>
        <dsp:cNvSpPr/>
      </dsp:nvSpPr>
      <dsp:spPr>
        <a:xfrm>
          <a:off x="7267288" y="4223197"/>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377EA23-9213-4495-B166-A17528672412}">
      <dsp:nvSpPr>
        <dsp:cNvPr id="0" name=""/>
        <dsp:cNvSpPr/>
      </dsp:nvSpPr>
      <dsp:spPr>
        <a:xfrm>
          <a:off x="7267288" y="3077850"/>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14D6B33-F740-4A5E-ACFF-5B9B83DE13F7}">
      <dsp:nvSpPr>
        <dsp:cNvPr id="0" name=""/>
        <dsp:cNvSpPr/>
      </dsp:nvSpPr>
      <dsp:spPr>
        <a:xfrm>
          <a:off x="7267288" y="1932503"/>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9EDE98D-A985-4368-AC6C-495F6A8AB716}">
      <dsp:nvSpPr>
        <dsp:cNvPr id="0" name=""/>
        <dsp:cNvSpPr/>
      </dsp:nvSpPr>
      <dsp:spPr>
        <a:xfrm>
          <a:off x="4288990" y="787156"/>
          <a:ext cx="3024017" cy="359789"/>
        </a:xfrm>
        <a:custGeom>
          <a:avLst/>
          <a:gdLst/>
          <a:ahLst/>
          <a:cxnLst/>
          <a:rect l="0" t="0" r="0" b="0"/>
          <a:pathLst>
            <a:path>
              <a:moveTo>
                <a:pt x="0" y="0"/>
              </a:moveTo>
              <a:lnTo>
                <a:pt x="0" y="245186"/>
              </a:lnTo>
              <a:lnTo>
                <a:pt x="3024017" y="245186"/>
              </a:lnTo>
              <a:lnTo>
                <a:pt x="3024017" y="359789"/>
              </a:lnTo>
            </a:path>
          </a:pathLst>
        </a:custGeom>
        <a:noFill/>
        <a:ln w="55000" cap="flat" cmpd="thickThin"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1125390-4BB7-4C9A-B35E-2DECB0D97838}">
      <dsp:nvSpPr>
        <dsp:cNvPr id="0" name=""/>
        <dsp:cNvSpPr/>
      </dsp:nvSpPr>
      <dsp:spPr>
        <a:xfrm>
          <a:off x="4849129" y="4064121"/>
          <a:ext cx="91440" cy="342962"/>
        </a:xfrm>
        <a:custGeom>
          <a:avLst/>
          <a:gdLst/>
          <a:ahLst/>
          <a:cxnLst/>
          <a:rect l="0" t="0" r="0" b="0"/>
          <a:pathLst>
            <a:path>
              <a:moveTo>
                <a:pt x="45720" y="0"/>
              </a:moveTo>
              <a:lnTo>
                <a:pt x="45720" y="228359"/>
              </a:lnTo>
              <a:lnTo>
                <a:pt x="132539" y="228359"/>
              </a:lnTo>
              <a:lnTo>
                <a:pt x="132539" y="342962"/>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D679F313-ADAF-4BEC-A956-6B76DD61A95B}">
      <dsp:nvSpPr>
        <dsp:cNvPr id="0" name=""/>
        <dsp:cNvSpPr/>
      </dsp:nvSpPr>
      <dsp:spPr>
        <a:xfrm>
          <a:off x="4894849" y="3077850"/>
          <a:ext cx="906149" cy="200714"/>
        </a:xfrm>
        <a:custGeom>
          <a:avLst/>
          <a:gdLst/>
          <a:ahLst/>
          <a:cxnLst/>
          <a:rect l="0" t="0" r="0" b="0"/>
          <a:pathLst>
            <a:path>
              <a:moveTo>
                <a:pt x="906149" y="0"/>
              </a:moveTo>
              <a:lnTo>
                <a:pt x="906149" y="86110"/>
              </a:lnTo>
              <a:lnTo>
                <a:pt x="0" y="86110"/>
              </a:lnTo>
              <a:lnTo>
                <a:pt x="0" y="200714"/>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0789ED4-62E8-4ABA-9EB5-CD154C028B1F}">
      <dsp:nvSpPr>
        <dsp:cNvPr id="0" name=""/>
        <dsp:cNvSpPr/>
      </dsp:nvSpPr>
      <dsp:spPr>
        <a:xfrm>
          <a:off x="4969606" y="1930861"/>
          <a:ext cx="831393" cy="361431"/>
        </a:xfrm>
        <a:custGeom>
          <a:avLst/>
          <a:gdLst/>
          <a:ahLst/>
          <a:cxnLst/>
          <a:rect l="0" t="0" r="0" b="0"/>
          <a:pathLst>
            <a:path>
              <a:moveTo>
                <a:pt x="0" y="0"/>
              </a:moveTo>
              <a:lnTo>
                <a:pt x="0" y="246827"/>
              </a:lnTo>
              <a:lnTo>
                <a:pt x="831393" y="246827"/>
              </a:lnTo>
              <a:lnTo>
                <a:pt x="831393" y="361431"/>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B7C52EEC-4826-4D22-AA04-75E9213C424C}">
      <dsp:nvSpPr>
        <dsp:cNvPr id="0" name=""/>
        <dsp:cNvSpPr/>
      </dsp:nvSpPr>
      <dsp:spPr>
        <a:xfrm>
          <a:off x="4288990" y="1930861"/>
          <a:ext cx="680615" cy="361431"/>
        </a:xfrm>
        <a:custGeom>
          <a:avLst/>
          <a:gdLst/>
          <a:ahLst/>
          <a:cxnLst/>
          <a:rect l="0" t="0" r="0" b="0"/>
          <a:pathLst>
            <a:path>
              <a:moveTo>
                <a:pt x="680615" y="0"/>
              </a:moveTo>
              <a:lnTo>
                <a:pt x="680615" y="246827"/>
              </a:lnTo>
              <a:lnTo>
                <a:pt x="0" y="246827"/>
              </a:lnTo>
              <a:lnTo>
                <a:pt x="0" y="361431"/>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4655977-C368-4068-A451-68702D512FE3}">
      <dsp:nvSpPr>
        <dsp:cNvPr id="0" name=""/>
        <dsp:cNvSpPr/>
      </dsp:nvSpPr>
      <dsp:spPr>
        <a:xfrm>
          <a:off x="4288990" y="787156"/>
          <a:ext cx="680615" cy="358147"/>
        </a:xfrm>
        <a:custGeom>
          <a:avLst/>
          <a:gdLst/>
          <a:ahLst/>
          <a:cxnLst/>
          <a:rect l="0" t="0" r="0" b="0"/>
          <a:pathLst>
            <a:path>
              <a:moveTo>
                <a:pt x="0" y="0"/>
              </a:moveTo>
              <a:lnTo>
                <a:pt x="0" y="243544"/>
              </a:lnTo>
              <a:lnTo>
                <a:pt x="680615" y="243544"/>
              </a:lnTo>
              <a:lnTo>
                <a:pt x="680615" y="358147"/>
              </a:lnTo>
            </a:path>
          </a:pathLst>
        </a:custGeom>
        <a:noFill/>
        <a:ln w="55000" cap="flat" cmpd="thickThin"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D0E58B9-9A2E-4D49-9F4B-5E7E8830917B}">
      <dsp:nvSpPr>
        <dsp:cNvPr id="0" name=""/>
        <dsp:cNvSpPr/>
      </dsp:nvSpPr>
      <dsp:spPr>
        <a:xfrm>
          <a:off x="2731261" y="4223197"/>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B0AC13D-35BA-474D-99A0-525447B8DBF9}">
      <dsp:nvSpPr>
        <dsp:cNvPr id="0" name=""/>
        <dsp:cNvSpPr/>
      </dsp:nvSpPr>
      <dsp:spPr>
        <a:xfrm>
          <a:off x="2731261" y="3077850"/>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2E65A0E-0D09-4765-9771-40EB632D483A}">
      <dsp:nvSpPr>
        <dsp:cNvPr id="0" name=""/>
        <dsp:cNvSpPr/>
      </dsp:nvSpPr>
      <dsp:spPr>
        <a:xfrm>
          <a:off x="2731261" y="1932503"/>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9E7DF7C-17D0-4593-A874-B9CC21E84121}">
      <dsp:nvSpPr>
        <dsp:cNvPr id="0" name=""/>
        <dsp:cNvSpPr/>
      </dsp:nvSpPr>
      <dsp:spPr>
        <a:xfrm>
          <a:off x="2776981" y="787156"/>
          <a:ext cx="1512008" cy="359789"/>
        </a:xfrm>
        <a:custGeom>
          <a:avLst/>
          <a:gdLst/>
          <a:ahLst/>
          <a:cxnLst/>
          <a:rect l="0" t="0" r="0" b="0"/>
          <a:pathLst>
            <a:path>
              <a:moveTo>
                <a:pt x="1512008" y="0"/>
              </a:moveTo>
              <a:lnTo>
                <a:pt x="1512008" y="245186"/>
              </a:lnTo>
              <a:lnTo>
                <a:pt x="0" y="245186"/>
              </a:lnTo>
              <a:lnTo>
                <a:pt x="0" y="359789"/>
              </a:lnTo>
            </a:path>
          </a:pathLst>
        </a:custGeom>
        <a:noFill/>
        <a:ln w="55000" cap="flat" cmpd="thickThin"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9D04EA1-F5F2-42F7-B56D-A8421211B61F}">
      <dsp:nvSpPr>
        <dsp:cNvPr id="0" name=""/>
        <dsp:cNvSpPr/>
      </dsp:nvSpPr>
      <dsp:spPr>
        <a:xfrm>
          <a:off x="1219252" y="4223197"/>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36B093A9-D358-4E60-8BEE-7C1AB36C8E56}">
      <dsp:nvSpPr>
        <dsp:cNvPr id="0" name=""/>
        <dsp:cNvSpPr/>
      </dsp:nvSpPr>
      <dsp:spPr>
        <a:xfrm>
          <a:off x="1219252" y="3077850"/>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09FFE93-5D5D-492E-B2A2-3D2778B678BE}">
      <dsp:nvSpPr>
        <dsp:cNvPr id="0" name=""/>
        <dsp:cNvSpPr/>
      </dsp:nvSpPr>
      <dsp:spPr>
        <a:xfrm>
          <a:off x="1219252" y="1932503"/>
          <a:ext cx="91440" cy="359789"/>
        </a:xfrm>
        <a:custGeom>
          <a:avLst/>
          <a:gdLst/>
          <a:ahLst/>
          <a:cxnLst/>
          <a:rect l="0" t="0" r="0" b="0"/>
          <a:pathLst>
            <a:path>
              <a:moveTo>
                <a:pt x="45720" y="0"/>
              </a:moveTo>
              <a:lnTo>
                <a:pt x="45720" y="359789"/>
              </a:lnTo>
            </a:path>
          </a:pathLst>
        </a:custGeom>
        <a:noFill/>
        <a:ln w="55000" cap="flat" cmpd="thickThin" algn="ctr">
          <a:solidFill>
            <a:schemeClr val="accent1">
              <a:shade val="8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86E290F-515F-48F2-A86D-A991E0AD1799}">
      <dsp:nvSpPr>
        <dsp:cNvPr id="0" name=""/>
        <dsp:cNvSpPr/>
      </dsp:nvSpPr>
      <dsp:spPr>
        <a:xfrm>
          <a:off x="1264972" y="787156"/>
          <a:ext cx="3024017" cy="359789"/>
        </a:xfrm>
        <a:custGeom>
          <a:avLst/>
          <a:gdLst/>
          <a:ahLst/>
          <a:cxnLst/>
          <a:rect l="0" t="0" r="0" b="0"/>
          <a:pathLst>
            <a:path>
              <a:moveTo>
                <a:pt x="3024017" y="0"/>
              </a:moveTo>
              <a:lnTo>
                <a:pt x="3024017" y="245186"/>
              </a:lnTo>
              <a:lnTo>
                <a:pt x="0" y="245186"/>
              </a:lnTo>
              <a:lnTo>
                <a:pt x="0" y="359789"/>
              </a:lnTo>
            </a:path>
          </a:pathLst>
        </a:custGeom>
        <a:noFill/>
        <a:ln w="55000" cap="flat" cmpd="thickThin"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CC2596A-86A1-4407-A4D7-9DA2CF8ED83A}">
      <dsp:nvSpPr>
        <dsp:cNvPr id="0" name=""/>
        <dsp:cNvSpPr/>
      </dsp:nvSpPr>
      <dsp:spPr>
        <a:xfrm>
          <a:off x="3670441" y="1599"/>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B0EAA74-55BA-4EA0-9FDA-488D67ADE75A}">
      <dsp:nvSpPr>
        <dsp:cNvPr id="0" name=""/>
        <dsp:cNvSpPr/>
      </dsp:nvSpPr>
      <dsp:spPr>
        <a:xfrm>
          <a:off x="3807896" y="132181"/>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Digital Social Story</a:t>
          </a:r>
          <a:endParaRPr lang="en-US" sz="1000" kern="1200" dirty="0"/>
        </a:p>
      </dsp:txBody>
      <dsp:txXfrm>
        <a:off x="3807896" y="132181"/>
        <a:ext cx="1237098" cy="785557"/>
      </dsp:txXfrm>
    </dsp:sp>
    <dsp:sp modelId="{F46AD678-3779-4390-85EE-FDDEB407F3D9}">
      <dsp:nvSpPr>
        <dsp:cNvPr id="0" name=""/>
        <dsp:cNvSpPr/>
      </dsp:nvSpPr>
      <dsp:spPr>
        <a:xfrm>
          <a:off x="646423" y="1146946"/>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4BF02F77-EA4F-40A4-A4A2-B980EAB56590}">
      <dsp:nvSpPr>
        <dsp:cNvPr id="0" name=""/>
        <dsp:cNvSpPr/>
      </dsp:nvSpPr>
      <dsp:spPr>
        <a:xfrm>
          <a:off x="783878" y="1277528"/>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Identify Target </a:t>
          </a:r>
          <a:r>
            <a:rPr lang="en-US" sz="1000" kern="1200" dirty="0" err="1" smtClean="0"/>
            <a:t>Behaviour</a:t>
          </a:r>
          <a:endParaRPr lang="en-US" sz="1000" kern="1200" dirty="0"/>
        </a:p>
      </dsp:txBody>
      <dsp:txXfrm>
        <a:off x="783878" y="1277528"/>
        <a:ext cx="1237098" cy="785557"/>
      </dsp:txXfrm>
    </dsp:sp>
    <dsp:sp modelId="{7C318FCD-8AED-4A28-B809-133C27A02975}">
      <dsp:nvSpPr>
        <dsp:cNvPr id="0" name=""/>
        <dsp:cNvSpPr/>
      </dsp:nvSpPr>
      <dsp:spPr>
        <a:xfrm>
          <a:off x="646423" y="2292293"/>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A58ED594-266C-4E13-9AB5-D03E85A57DD3}">
      <dsp:nvSpPr>
        <dsp:cNvPr id="0" name=""/>
        <dsp:cNvSpPr/>
      </dsp:nvSpPr>
      <dsp:spPr>
        <a:xfrm>
          <a:off x="783878" y="2422875"/>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Review </a:t>
          </a:r>
          <a:r>
            <a:rPr lang="en-US" sz="1000" kern="1200" dirty="0" err="1" smtClean="0"/>
            <a:t>Behaviour</a:t>
          </a:r>
          <a:r>
            <a:rPr lang="en-US" sz="1000" kern="1200" dirty="0" smtClean="0"/>
            <a:t> Data</a:t>
          </a:r>
          <a:endParaRPr lang="en-US" sz="1000" kern="1200" dirty="0"/>
        </a:p>
      </dsp:txBody>
      <dsp:txXfrm>
        <a:off x="783878" y="2422875"/>
        <a:ext cx="1237098" cy="785557"/>
      </dsp:txXfrm>
    </dsp:sp>
    <dsp:sp modelId="{6B1E212D-091A-46E3-97E0-5DB3EF28FCF2}">
      <dsp:nvSpPr>
        <dsp:cNvPr id="0" name=""/>
        <dsp:cNvSpPr/>
      </dsp:nvSpPr>
      <dsp:spPr>
        <a:xfrm>
          <a:off x="646423" y="3437639"/>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192AE2B0-7DD2-4C94-AEAA-1D6069D81257}">
      <dsp:nvSpPr>
        <dsp:cNvPr id="0" name=""/>
        <dsp:cNvSpPr/>
      </dsp:nvSpPr>
      <dsp:spPr>
        <a:xfrm>
          <a:off x="783878" y="3568222"/>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Communicate With Families</a:t>
          </a:r>
          <a:endParaRPr lang="en-US" sz="1000" kern="1200" dirty="0"/>
        </a:p>
      </dsp:txBody>
      <dsp:txXfrm>
        <a:off x="783878" y="3568222"/>
        <a:ext cx="1237098" cy="785557"/>
      </dsp:txXfrm>
    </dsp:sp>
    <dsp:sp modelId="{CFC39F4E-B815-4615-B05F-4999A339AFBD}">
      <dsp:nvSpPr>
        <dsp:cNvPr id="0" name=""/>
        <dsp:cNvSpPr/>
      </dsp:nvSpPr>
      <dsp:spPr>
        <a:xfrm>
          <a:off x="646423" y="4582986"/>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7C5F873D-FBB6-4ABB-9CB9-588485CD7FE0}">
      <dsp:nvSpPr>
        <dsp:cNvPr id="0" name=""/>
        <dsp:cNvSpPr/>
      </dsp:nvSpPr>
      <dsp:spPr>
        <a:xfrm>
          <a:off x="783878" y="4713569"/>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Identify Functional </a:t>
          </a:r>
          <a:r>
            <a:rPr lang="en-US" sz="1000" kern="1200" dirty="0" err="1" smtClean="0"/>
            <a:t>Behaviours</a:t>
          </a:r>
          <a:endParaRPr lang="en-US" sz="1000" kern="1200" dirty="0"/>
        </a:p>
      </dsp:txBody>
      <dsp:txXfrm>
        <a:off x="783878" y="4713569"/>
        <a:ext cx="1237098" cy="785557"/>
      </dsp:txXfrm>
    </dsp:sp>
    <dsp:sp modelId="{23802E4D-A3B2-4CD1-BAF2-E9EE341C1D04}">
      <dsp:nvSpPr>
        <dsp:cNvPr id="0" name=""/>
        <dsp:cNvSpPr/>
      </dsp:nvSpPr>
      <dsp:spPr>
        <a:xfrm>
          <a:off x="2158432" y="1146946"/>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AB580143-C133-44DC-A8AD-3CC116153F0D}">
      <dsp:nvSpPr>
        <dsp:cNvPr id="0" name=""/>
        <dsp:cNvSpPr/>
      </dsp:nvSpPr>
      <dsp:spPr>
        <a:xfrm>
          <a:off x="2295887" y="1277528"/>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Write Story Script</a:t>
          </a:r>
          <a:endParaRPr lang="en-US" sz="1000" kern="1200" dirty="0"/>
        </a:p>
      </dsp:txBody>
      <dsp:txXfrm>
        <a:off x="2295887" y="1277528"/>
        <a:ext cx="1237098" cy="785557"/>
      </dsp:txXfrm>
    </dsp:sp>
    <dsp:sp modelId="{4EA3B7A9-AE8C-4CCB-BE4D-B561165E2B9A}">
      <dsp:nvSpPr>
        <dsp:cNvPr id="0" name=""/>
        <dsp:cNvSpPr/>
      </dsp:nvSpPr>
      <dsp:spPr>
        <a:xfrm>
          <a:off x="2158432" y="2292293"/>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4EFDB949-AEB7-4C6C-9502-87B1F681730D}">
      <dsp:nvSpPr>
        <dsp:cNvPr id="0" name=""/>
        <dsp:cNvSpPr/>
      </dsp:nvSpPr>
      <dsp:spPr>
        <a:xfrm>
          <a:off x="2295887" y="2422875"/>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Write From Student Perspective</a:t>
          </a:r>
        </a:p>
      </dsp:txBody>
      <dsp:txXfrm>
        <a:off x="2295887" y="2422875"/>
        <a:ext cx="1237098" cy="785557"/>
      </dsp:txXfrm>
    </dsp:sp>
    <dsp:sp modelId="{6077A236-B4DE-4694-8C8D-DF7454D5B2E0}">
      <dsp:nvSpPr>
        <dsp:cNvPr id="0" name=""/>
        <dsp:cNvSpPr/>
      </dsp:nvSpPr>
      <dsp:spPr>
        <a:xfrm>
          <a:off x="2158432" y="3437639"/>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F1848BED-DA59-4FCD-8FA8-1C8068C7ADE4}">
      <dsp:nvSpPr>
        <dsp:cNvPr id="0" name=""/>
        <dsp:cNvSpPr/>
      </dsp:nvSpPr>
      <dsp:spPr>
        <a:xfrm>
          <a:off x="2295887" y="3568222"/>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Based on Target </a:t>
          </a:r>
          <a:r>
            <a:rPr lang="en-US" sz="1000" kern="1200" dirty="0" err="1" smtClean="0"/>
            <a:t>Behaviour</a:t>
          </a:r>
          <a:endParaRPr lang="en-US" sz="1000" kern="1200" dirty="0"/>
        </a:p>
      </dsp:txBody>
      <dsp:txXfrm>
        <a:off x="2295887" y="3568222"/>
        <a:ext cx="1237098" cy="785557"/>
      </dsp:txXfrm>
    </dsp:sp>
    <dsp:sp modelId="{2C1981C2-CFCC-41CF-B21C-3D9F34025CEE}">
      <dsp:nvSpPr>
        <dsp:cNvPr id="0" name=""/>
        <dsp:cNvSpPr/>
      </dsp:nvSpPr>
      <dsp:spPr>
        <a:xfrm>
          <a:off x="2158432" y="4582986"/>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6B578EB6-897D-4D77-8FDC-70AC20949F61}">
      <dsp:nvSpPr>
        <dsp:cNvPr id="0" name=""/>
        <dsp:cNvSpPr/>
      </dsp:nvSpPr>
      <dsp:spPr>
        <a:xfrm>
          <a:off x="2295887" y="4713569"/>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One to Two Sentences per Page</a:t>
          </a:r>
          <a:endParaRPr lang="en-US" sz="1000" kern="1200" dirty="0"/>
        </a:p>
      </dsp:txBody>
      <dsp:txXfrm>
        <a:off x="2295887" y="4713569"/>
        <a:ext cx="1237098" cy="785557"/>
      </dsp:txXfrm>
    </dsp:sp>
    <dsp:sp modelId="{42D462CD-0022-423D-9C4F-2D639EE49C84}">
      <dsp:nvSpPr>
        <dsp:cNvPr id="0" name=""/>
        <dsp:cNvSpPr/>
      </dsp:nvSpPr>
      <dsp:spPr>
        <a:xfrm>
          <a:off x="4351056" y="1145304"/>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C63F3C6F-0015-4466-B594-C839C6327BA6}">
      <dsp:nvSpPr>
        <dsp:cNvPr id="0" name=""/>
        <dsp:cNvSpPr/>
      </dsp:nvSpPr>
      <dsp:spPr>
        <a:xfrm>
          <a:off x="4488512" y="1275886"/>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Compile Photos</a:t>
          </a:r>
          <a:endParaRPr lang="en-US" sz="1000" kern="1200" dirty="0"/>
        </a:p>
      </dsp:txBody>
      <dsp:txXfrm>
        <a:off x="4488512" y="1275886"/>
        <a:ext cx="1237098" cy="785557"/>
      </dsp:txXfrm>
    </dsp:sp>
    <dsp:sp modelId="{78F989B7-558A-4635-9A82-5E4AE6B939C6}">
      <dsp:nvSpPr>
        <dsp:cNvPr id="0" name=""/>
        <dsp:cNvSpPr/>
      </dsp:nvSpPr>
      <dsp:spPr>
        <a:xfrm>
          <a:off x="3670441" y="2292293"/>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51B72864-B10D-448F-BD34-2942FF46F641}">
      <dsp:nvSpPr>
        <dsp:cNvPr id="0" name=""/>
        <dsp:cNvSpPr/>
      </dsp:nvSpPr>
      <dsp:spPr>
        <a:xfrm>
          <a:off x="3807896" y="2422875"/>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People</a:t>
          </a:r>
          <a:endParaRPr lang="en-US" sz="1000" kern="1200" dirty="0"/>
        </a:p>
      </dsp:txBody>
      <dsp:txXfrm>
        <a:off x="3807896" y="2422875"/>
        <a:ext cx="1237098" cy="785557"/>
      </dsp:txXfrm>
    </dsp:sp>
    <dsp:sp modelId="{516228D4-2338-4D8F-9537-1771ADC289E0}">
      <dsp:nvSpPr>
        <dsp:cNvPr id="0" name=""/>
        <dsp:cNvSpPr/>
      </dsp:nvSpPr>
      <dsp:spPr>
        <a:xfrm>
          <a:off x="5182450" y="2292293"/>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4123D4F8-39D6-4A65-B18C-DD409A138A1C}">
      <dsp:nvSpPr>
        <dsp:cNvPr id="0" name=""/>
        <dsp:cNvSpPr/>
      </dsp:nvSpPr>
      <dsp:spPr>
        <a:xfrm>
          <a:off x="5319905" y="2422875"/>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Settings</a:t>
          </a:r>
          <a:endParaRPr lang="en-US" sz="1000" kern="1200" dirty="0"/>
        </a:p>
      </dsp:txBody>
      <dsp:txXfrm>
        <a:off x="5319905" y="2422875"/>
        <a:ext cx="1237098" cy="785557"/>
      </dsp:txXfrm>
    </dsp:sp>
    <dsp:sp modelId="{F9A60E36-0C85-491B-96FF-A932E15465B2}">
      <dsp:nvSpPr>
        <dsp:cNvPr id="0" name=""/>
        <dsp:cNvSpPr/>
      </dsp:nvSpPr>
      <dsp:spPr>
        <a:xfrm>
          <a:off x="4276300" y="3278564"/>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BDA0094A-C4B0-45E1-9CF8-197E10416857}">
      <dsp:nvSpPr>
        <dsp:cNvPr id="0" name=""/>
        <dsp:cNvSpPr/>
      </dsp:nvSpPr>
      <dsp:spPr>
        <a:xfrm>
          <a:off x="4413755" y="3409147"/>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Obtain From Digital Camera or Online Sources</a:t>
          </a:r>
          <a:endParaRPr lang="en-US" sz="1000" kern="1200" dirty="0"/>
        </a:p>
      </dsp:txBody>
      <dsp:txXfrm>
        <a:off x="4413755" y="3409147"/>
        <a:ext cx="1237098" cy="785557"/>
      </dsp:txXfrm>
    </dsp:sp>
    <dsp:sp modelId="{8542282B-59AF-4AB6-AB12-E1AF62BCBBBB}">
      <dsp:nvSpPr>
        <dsp:cNvPr id="0" name=""/>
        <dsp:cNvSpPr/>
      </dsp:nvSpPr>
      <dsp:spPr>
        <a:xfrm>
          <a:off x="4363119" y="4407084"/>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8B1B7B2D-86CB-4757-9580-3210D160A12C}">
      <dsp:nvSpPr>
        <dsp:cNvPr id="0" name=""/>
        <dsp:cNvSpPr/>
      </dsp:nvSpPr>
      <dsp:spPr>
        <a:xfrm>
          <a:off x="4500575" y="4537667"/>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Edit Photos and Save on Computer</a:t>
          </a:r>
          <a:endParaRPr lang="en-US" sz="1000" kern="1200" dirty="0"/>
        </a:p>
      </dsp:txBody>
      <dsp:txXfrm>
        <a:off x="4500575" y="4537667"/>
        <a:ext cx="1237098" cy="785557"/>
      </dsp:txXfrm>
    </dsp:sp>
    <dsp:sp modelId="{E5F2A431-4212-4C33-AC2D-851C51A44804}">
      <dsp:nvSpPr>
        <dsp:cNvPr id="0" name=""/>
        <dsp:cNvSpPr/>
      </dsp:nvSpPr>
      <dsp:spPr>
        <a:xfrm>
          <a:off x="6694459" y="1146946"/>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F9AF7E22-CBE0-4F22-B06C-5AE22107EBC7}">
      <dsp:nvSpPr>
        <dsp:cNvPr id="0" name=""/>
        <dsp:cNvSpPr/>
      </dsp:nvSpPr>
      <dsp:spPr>
        <a:xfrm>
          <a:off x="6831914" y="1277528"/>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Utilize Digital Media</a:t>
          </a:r>
          <a:endParaRPr lang="en-US" sz="1000" kern="1200" dirty="0"/>
        </a:p>
      </dsp:txBody>
      <dsp:txXfrm>
        <a:off x="6831914" y="1277528"/>
        <a:ext cx="1237098" cy="785557"/>
      </dsp:txXfrm>
    </dsp:sp>
    <dsp:sp modelId="{2B362335-7B39-41AA-9B63-BDF6E1E2D067}">
      <dsp:nvSpPr>
        <dsp:cNvPr id="0" name=""/>
        <dsp:cNvSpPr/>
      </dsp:nvSpPr>
      <dsp:spPr>
        <a:xfrm>
          <a:off x="6694459" y="2292293"/>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DEDBC7E4-7E22-4EDE-9877-A3EDD6E3094A}">
      <dsp:nvSpPr>
        <dsp:cNvPr id="0" name=""/>
        <dsp:cNvSpPr/>
      </dsp:nvSpPr>
      <dsp:spPr>
        <a:xfrm>
          <a:off x="6831914" y="2422875"/>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Add Text to Slides on PowerPoint</a:t>
          </a:r>
          <a:endParaRPr lang="en-US" sz="1000" kern="1200" dirty="0"/>
        </a:p>
      </dsp:txBody>
      <dsp:txXfrm>
        <a:off x="6831914" y="2422875"/>
        <a:ext cx="1237098" cy="785557"/>
      </dsp:txXfrm>
    </dsp:sp>
    <dsp:sp modelId="{50A32A95-1DB4-4F91-9B74-2968932D3407}">
      <dsp:nvSpPr>
        <dsp:cNvPr id="0" name=""/>
        <dsp:cNvSpPr/>
      </dsp:nvSpPr>
      <dsp:spPr>
        <a:xfrm>
          <a:off x="6694459" y="3437639"/>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F9BD9D14-BFF7-4176-847E-6E09784B3222}">
      <dsp:nvSpPr>
        <dsp:cNvPr id="0" name=""/>
        <dsp:cNvSpPr/>
      </dsp:nvSpPr>
      <dsp:spPr>
        <a:xfrm>
          <a:off x="6831914" y="3568222"/>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Add Digital Photos</a:t>
          </a:r>
          <a:endParaRPr lang="en-US" sz="1000" kern="1200" dirty="0"/>
        </a:p>
      </dsp:txBody>
      <dsp:txXfrm>
        <a:off x="6831914" y="3568222"/>
        <a:ext cx="1237098" cy="785557"/>
      </dsp:txXfrm>
    </dsp:sp>
    <dsp:sp modelId="{64067CB9-8CEB-46EA-8A3C-5B3606484A90}">
      <dsp:nvSpPr>
        <dsp:cNvPr id="0" name=""/>
        <dsp:cNvSpPr/>
      </dsp:nvSpPr>
      <dsp:spPr>
        <a:xfrm>
          <a:off x="6694459" y="4582986"/>
          <a:ext cx="1237098" cy="785557"/>
        </a:xfrm>
        <a:prstGeom prst="roundRect">
          <a:avLst>
            <a:gd name="adj" fmla="val 10000"/>
          </a:avLst>
        </a:prstGeom>
        <a:gradFill rotWithShape="0">
          <a:gsLst>
            <a:gs pos="0">
              <a:schemeClr val="accent1">
                <a:hueOff val="0"/>
                <a:satOff val="0"/>
                <a:lumOff val="0"/>
                <a:alphaOff val="0"/>
                <a:shade val="15000"/>
                <a:satMod val="180000"/>
              </a:schemeClr>
            </a:gs>
            <a:gs pos="50000">
              <a:schemeClr val="accent1">
                <a:hueOff val="0"/>
                <a:satOff val="0"/>
                <a:lumOff val="0"/>
                <a:alphaOff val="0"/>
                <a:shade val="45000"/>
                <a:satMod val="170000"/>
              </a:schemeClr>
            </a:gs>
            <a:gs pos="70000">
              <a:schemeClr val="accent1">
                <a:hueOff val="0"/>
                <a:satOff val="0"/>
                <a:lumOff val="0"/>
                <a:alphaOff val="0"/>
                <a:tint val="99000"/>
                <a:shade val="65000"/>
                <a:satMod val="155000"/>
              </a:schemeClr>
            </a:gs>
            <a:gs pos="100000">
              <a:schemeClr val="accent1">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sp>
    <dsp:sp modelId="{B42F8A85-2CED-4A0E-ACD9-1EA589954106}">
      <dsp:nvSpPr>
        <dsp:cNvPr id="0" name=""/>
        <dsp:cNvSpPr/>
      </dsp:nvSpPr>
      <dsp:spPr>
        <a:xfrm>
          <a:off x="6831914" y="4713569"/>
          <a:ext cx="1237098" cy="78555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Record and Add Narration</a:t>
          </a:r>
          <a:endParaRPr lang="en-US" sz="1000" kern="1200" dirty="0"/>
        </a:p>
      </dsp:txBody>
      <dsp:txXfrm>
        <a:off x="6831914" y="4713569"/>
        <a:ext cx="1237098" cy="7855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CA"/>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9F663807-0386-43D8-BE52-CCD20FDDB0B2}" type="datetimeFigureOut">
              <a:rPr lang="en-CA"/>
              <a:pPr/>
              <a:t>18/10/2009</a:t>
            </a:fld>
            <a:endParaRPr lang="en-CA"/>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CA"/>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E2C617A-BBBF-49AD-BF70-20FB204C92C4}" type="slidenum">
              <a:rPr lang="en-CA"/>
              <a:pPr/>
              <a:t>‹#›</a:t>
            </a:fld>
            <a:endParaRPr lang="en-CA"/>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CA"/>
              <a:t>So how then does this work within a framework that can be used within the classroom that is not overwhelming and yet comfortable and inclusive.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43442"/>
          </a:xfrm>
        </p:spPr>
        <p:txBody>
          <a:bodyPr>
            <a:normAutofit lnSpcReduction="10000"/>
          </a:bodyPr>
          <a:lstStyle/>
          <a:p>
            <a:r>
              <a:rPr lang="en-US" dirty="0" smtClean="0"/>
              <a:t>The use of digital media in classrooms has created dynamic, engaging learning opportunities for all learners . This method offers students increased control, motivation, and engagement in their learning experience. Digital images allow for individuals to be captured within various settings and situations capturing a permanent record of a situation or event that may be revisited frequently. </a:t>
            </a:r>
          </a:p>
          <a:p>
            <a:r>
              <a:rPr lang="en-US" dirty="0" smtClean="0"/>
              <a:t>Digital social stories targeting social skill deficits utilize a variety of learning methods that involve students in the creation process . Through the use of digital media, (digital cameras, microphones, and PowerPoint) educators are able to efficiently co-create with students social stories that are visually realistic, individual, flexible, and inclusive. Traditionally, educators would create a separate script for each student, adding computer generated visuals to enhance the text. Through this process, a bank of digital social stories may be created, organized according to </a:t>
            </a:r>
            <a:r>
              <a:rPr lang="en-US" dirty="0" err="1" smtClean="0"/>
              <a:t>behavioural</a:t>
            </a:r>
            <a:r>
              <a:rPr lang="en-US" dirty="0" smtClean="0"/>
              <a:t> issues that arise in varying degrees for various individuals. Using digital media, educators may easily edit existing scripts, personalizing each story through cutting and pasting names and photos. </a:t>
            </a:r>
          </a:p>
          <a:p>
            <a:r>
              <a:rPr lang="en-US" dirty="0" smtClean="0"/>
              <a:t>Digital media further permits educators to address a variety of learning styles. The addition of personalized images supports visual learners and the addition of sound allows for increased independence for learners who have reading difficulties. The use of age-appropriate vocabulary and sentence structure reinforces literacy. Due to the personal nature of the digital social story, enhanced engagement and ownership may lead to increased motivation and reinforcement of social skills. Students engaged in the creation of the digital social story may assist the educator in selecting the images and writing the text that would accompany each digital photo.  Students may also record their own voices adding to the appeal of the creation of the story, but as well as the appeal in reviewing the story, increasing ownership.</a:t>
            </a:r>
          </a:p>
          <a:p>
            <a:endParaRPr lang="en-US" dirty="0"/>
          </a:p>
        </p:txBody>
      </p:sp>
      <p:sp>
        <p:nvSpPr>
          <p:cNvPr id="4" name="Slide Number Placeholder 3"/>
          <p:cNvSpPr>
            <a:spLocks noGrp="1"/>
          </p:cNvSpPr>
          <p:nvPr>
            <p:ph type="sldNum" sz="quarter" idx="10"/>
          </p:nvPr>
        </p:nvSpPr>
        <p:spPr/>
        <p:txBody>
          <a:bodyPr/>
          <a:lstStyle/>
          <a:p>
            <a:fld id="{8E2C617A-BBBF-49AD-BF70-20FB204C92C4}" type="slidenum">
              <a:rPr lang="en-CA" smtClean="0"/>
              <a:pPr/>
              <a:t>24</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400" dirty="0" smtClean="0"/>
              <a:t>Having</a:t>
            </a:r>
            <a:r>
              <a:rPr lang="en-US" sz="1400" baseline="0" dirty="0" smtClean="0"/>
              <a:t> created social stories prior to this assignment, I was interested to determine, if in fact digitally created social stories would in fact live up to their claims. Following the process that you see on this slide, I selected one of the students whom I support and basically followed the steps to the letter. In consultation with the classroom teacher, I identified the targeted </a:t>
            </a:r>
            <a:r>
              <a:rPr lang="en-US" sz="1400" baseline="0" dirty="0" err="1" smtClean="0"/>
              <a:t>behaviour</a:t>
            </a:r>
            <a:r>
              <a:rPr lang="en-US" sz="1400" baseline="0" dirty="0" smtClean="0"/>
              <a:t> of following adults directions/requests. I wrote the script of the story, using the suggested sentence types, however I did not feel obliged to adhere to the ratio as with this particular student a more direct approach works best, and considering data regarding the effectiveness of this ratio does not exist I felt I could take liberty. I then took a series of digital photos in the natural classroom setting and loaded them onto </a:t>
            </a:r>
            <a:r>
              <a:rPr lang="en-US" sz="1400" baseline="0" dirty="0" err="1" smtClean="0"/>
              <a:t>powerpoint</a:t>
            </a:r>
            <a:r>
              <a:rPr lang="en-US" sz="1400" baseline="0" dirty="0" smtClean="0"/>
              <a:t> to match the text. Originally I was going to try to record my voice into the </a:t>
            </a:r>
            <a:r>
              <a:rPr lang="en-US" sz="1400" baseline="0" dirty="0" err="1" smtClean="0"/>
              <a:t>powerpoint</a:t>
            </a:r>
            <a:r>
              <a:rPr lang="en-US" sz="1400" baseline="0" dirty="0" smtClean="0"/>
              <a:t>, however after meeting with our IT personnel, it was suggested to me to use community clips which is a free program available. Using this program I was able to easily record my voice reading the script of the story. This program took my </a:t>
            </a:r>
            <a:r>
              <a:rPr lang="en-US" sz="1400" baseline="0" dirty="0" err="1" smtClean="0"/>
              <a:t>powerpoint</a:t>
            </a:r>
            <a:r>
              <a:rPr lang="en-US" sz="1400" baseline="0" dirty="0" smtClean="0"/>
              <a:t> presentation and with the stroke of a few keys, turned my digital social story </a:t>
            </a:r>
            <a:r>
              <a:rPr lang="en-US" sz="1400" baseline="0" dirty="0" err="1" smtClean="0"/>
              <a:t>powerpoint</a:t>
            </a:r>
            <a:r>
              <a:rPr lang="en-US" sz="1400" baseline="0" dirty="0" smtClean="0"/>
              <a:t> presentation into a digital social story video. This video was easily downloaded onto the student’s computer in the classroom, allowing easy access throughout the school day. I was also able to email the student’s mother the video so that they could watch and reinforce the expected </a:t>
            </a:r>
            <a:r>
              <a:rPr lang="en-US" sz="1400" baseline="0" dirty="0" err="1" smtClean="0"/>
              <a:t>behaviours</a:t>
            </a:r>
            <a:r>
              <a:rPr lang="en-US" sz="1400" baseline="0" dirty="0" smtClean="0"/>
              <a:t> as well. </a:t>
            </a:r>
            <a:endParaRPr lang="en-US" sz="1400" dirty="0"/>
          </a:p>
        </p:txBody>
      </p:sp>
      <p:sp>
        <p:nvSpPr>
          <p:cNvPr id="4" name="Slide Number Placeholder 3"/>
          <p:cNvSpPr>
            <a:spLocks noGrp="1"/>
          </p:cNvSpPr>
          <p:nvPr>
            <p:ph type="sldNum" sz="quarter" idx="10"/>
          </p:nvPr>
        </p:nvSpPr>
        <p:spPr/>
        <p:txBody>
          <a:bodyPr/>
          <a:lstStyle/>
          <a:p>
            <a:fld id="{8E2C617A-BBBF-49AD-BF70-20FB204C92C4}" type="slidenum">
              <a:rPr lang="en-CA" smtClean="0"/>
              <a:pPr/>
              <a:t>25</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2C617A-BBBF-49AD-BF70-20FB204C92C4}" type="slidenum">
              <a:rPr lang="en-CA" smtClean="0"/>
              <a:pPr/>
              <a:t>27</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2C617A-BBBF-49AD-BF70-20FB204C92C4}" type="slidenum">
              <a:rPr lang="en-CA" smtClean="0"/>
              <a:pPr/>
              <a:t>28</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CA" dirty="0"/>
              <a:t>ALL the students are the 27 students in the classroom NOT the 23 student and 4 with special needs.  All students will learn something.  Then most of your students will learn a certain portion and then at the top of the pyramid some of the students will go beyond what is expected within the learning outcomes of the curriculum.  This is how you address the needs of all the students in your classroom</a:t>
            </a:r>
            <a:r>
              <a:rPr lang="en-CA" dirty="0" smtClean="0"/>
              <a:t>.</a:t>
            </a:r>
          </a:p>
          <a:p>
            <a:endParaRPr lang="en-CA" dirty="0" smtClean="0"/>
          </a:p>
          <a:p>
            <a:r>
              <a:rPr lang="en-CA" dirty="0" smtClean="0"/>
              <a:t>View Shake it up! video</a:t>
            </a:r>
            <a:endParaRPr lang="en-C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2C617A-BBBF-49AD-BF70-20FB204C92C4}" type="slidenum">
              <a:rPr lang="en-CA" smtClean="0"/>
              <a:pPr/>
              <a:t>15</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E2C617A-BBBF-49AD-BF70-20FB204C92C4}" type="slidenum">
              <a:rPr lang="en-CA" smtClean="0"/>
              <a:pPr/>
              <a:t>18</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t>Social stories intervention is a strategy developed by Gray  (1991) which delivers social instruction to students who present with deficits in the social domain. These stories are characterized by their short length, student specificity, and are written from the student’s perspective (</a:t>
            </a:r>
            <a:r>
              <a:rPr lang="en-US" sz="1400" dirty="0" err="1" smtClean="0"/>
              <a:t>Briody</a:t>
            </a:r>
            <a:r>
              <a:rPr lang="en-US" sz="1400" dirty="0" smtClean="0"/>
              <a:t> &amp; </a:t>
            </a:r>
            <a:r>
              <a:rPr lang="en-US" sz="1400" dirty="0" err="1" smtClean="0"/>
              <a:t>McGarry</a:t>
            </a:r>
            <a:r>
              <a:rPr lang="en-US" sz="1400" dirty="0" smtClean="0"/>
              <a:t>, 2005; Gray &amp; Garland, 1993). The story provides the students with specific information regarding the social situation, what other people in the situation may be thinking, the unspoken social expectations in given situations, and choices for the individual to make to participate effectively in diverse situations</a:t>
            </a:r>
          </a:p>
          <a:p>
            <a:endParaRPr lang="en-US" sz="1400" dirty="0" smtClean="0"/>
          </a:p>
          <a:p>
            <a:r>
              <a:rPr lang="en-US" sz="1400" dirty="0" smtClean="0"/>
              <a:t>Originally social stories were used to teach students with autism spectrum disorder the social curriculum which eluded them. Increasingly, this social intervention strategy is being effectively used with a variety of learners who present with social deficits</a:t>
            </a:r>
            <a:endParaRPr lang="en-US" sz="1400" dirty="0"/>
          </a:p>
        </p:txBody>
      </p:sp>
      <p:sp>
        <p:nvSpPr>
          <p:cNvPr id="4" name="Slide Number Placeholder 3"/>
          <p:cNvSpPr>
            <a:spLocks noGrp="1"/>
          </p:cNvSpPr>
          <p:nvPr>
            <p:ph type="sldNum" sz="quarter" idx="10"/>
          </p:nvPr>
        </p:nvSpPr>
        <p:spPr/>
        <p:txBody>
          <a:bodyPr/>
          <a:lstStyle/>
          <a:p>
            <a:fld id="{8E2C617A-BBBF-49AD-BF70-20FB204C92C4}" type="slidenum">
              <a:rPr lang="en-CA" smtClean="0"/>
              <a:pPr/>
              <a:t>19</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t>These individualized stories include an introduction, body, and conclusion consisting of four basic types of sentences: (a) descriptive sentences that provide facts of the situation answering the who, what, where, when, and why questions, (b) perspective sentences that describe another person’s feelings and </a:t>
            </a:r>
            <a:r>
              <a:rPr lang="en-US" sz="1400" dirty="0" err="1" smtClean="0"/>
              <a:t>behaviours</a:t>
            </a:r>
            <a:r>
              <a:rPr lang="en-US" sz="1400" dirty="0" smtClean="0"/>
              <a:t>, (c) directive sentences that suggest a socially appropriate response to a situation, and (d) affirmative sentences that stress an important point and reassures the reader (Delano &amp; Stone, 2008; Gut &amp; </a:t>
            </a:r>
            <a:r>
              <a:rPr lang="en-US" sz="1400" dirty="0" err="1" smtClean="0"/>
              <a:t>Safran</a:t>
            </a:r>
            <a:r>
              <a:rPr lang="en-US" sz="1400" dirty="0" smtClean="0"/>
              <a:t>, 2002, More, 2008). Gray (2000) proposed a ratio for guiding the creation and use of these sentences. She suggested that a ratio of two to five descriptive, perspective and/or affirmative sentences for every zero to one directive sentence. The sentences should include age-appropriate vocabulary and be written at the student’s reading level.  To support comprehension, each page should include a maximum of one to four sentences which are focused on one concept. Terms such as usually, try, most, sometimes are used to make the story more applicable to real-life situations (</a:t>
            </a:r>
            <a:r>
              <a:rPr lang="en-US" sz="1400" dirty="0" err="1" smtClean="0"/>
              <a:t>Crozier</a:t>
            </a:r>
            <a:r>
              <a:rPr lang="en-US" sz="1400" dirty="0" smtClean="0"/>
              <a:t> &amp; </a:t>
            </a:r>
            <a:r>
              <a:rPr lang="en-US" sz="1400" dirty="0" err="1" smtClean="0"/>
              <a:t>Sileo</a:t>
            </a:r>
            <a:r>
              <a:rPr lang="en-US" sz="1400" dirty="0" smtClean="0"/>
              <a:t>, 2005).</a:t>
            </a:r>
            <a:endParaRPr lang="en-US" sz="1400" dirty="0"/>
          </a:p>
        </p:txBody>
      </p:sp>
      <p:sp>
        <p:nvSpPr>
          <p:cNvPr id="4" name="Slide Number Placeholder 3"/>
          <p:cNvSpPr>
            <a:spLocks noGrp="1"/>
          </p:cNvSpPr>
          <p:nvPr>
            <p:ph type="sldNum" sz="quarter" idx="10"/>
          </p:nvPr>
        </p:nvSpPr>
        <p:spPr/>
        <p:txBody>
          <a:bodyPr/>
          <a:lstStyle/>
          <a:p>
            <a:fld id="{8E2C617A-BBBF-49AD-BF70-20FB204C92C4}" type="slidenum">
              <a:rPr lang="en-CA" smtClean="0"/>
              <a:pPr/>
              <a:t>20</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t>The literature reveals that social stories have several strengths as an intervention (Due to their individualized content, they can be targeted to each student’s personal social skill deficit. Learning to use this intervention does not require extensive training. They allow time for practice and review of skills as well as increased communication between parents, teachers and students. Due to the short length of the social story, they can be implemented and reviewed in a short amount of time allowing them to become easily embedded in the student’s natural classroom setting and schedule with minimal disruption to the classroom routine. Social stories take complex social skills and ambiguous social situations and break them down into smaller components that are easier understood. Further they are visually engaging as the text and images reflect each student’s unique experience. </a:t>
            </a:r>
            <a:endParaRPr lang="en-US" sz="1400" dirty="0"/>
          </a:p>
        </p:txBody>
      </p:sp>
      <p:sp>
        <p:nvSpPr>
          <p:cNvPr id="4" name="Slide Number Placeholder 3"/>
          <p:cNvSpPr>
            <a:spLocks noGrp="1"/>
          </p:cNvSpPr>
          <p:nvPr>
            <p:ph type="sldNum" sz="quarter" idx="10"/>
          </p:nvPr>
        </p:nvSpPr>
        <p:spPr/>
        <p:txBody>
          <a:bodyPr/>
          <a:lstStyle/>
          <a:p>
            <a:fld id="{8E2C617A-BBBF-49AD-BF70-20FB204C92C4}" type="slidenum">
              <a:rPr lang="en-CA" smtClean="0"/>
              <a:pPr/>
              <a:t>21</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t>Researchers’ cautions regarding the use of social stories as an intervention in supporting social skill development includes the limited body of empirical evidence that exists to date documenting the effectiveness of this intervention. As well, the use of the basic sentence ratio (Gray, 2000) has not been investigated nor challenged by research, in other words there is no empirical data supporting this story format (</a:t>
            </a:r>
            <a:r>
              <a:rPr lang="en-US" sz="1400" dirty="0" err="1" smtClean="0"/>
              <a:t>Soenksen</a:t>
            </a:r>
            <a:r>
              <a:rPr lang="en-US" sz="1400" dirty="0" smtClean="0"/>
              <a:t> &amp; </a:t>
            </a:r>
            <a:r>
              <a:rPr lang="en-US" sz="1400" dirty="0" err="1" smtClean="0"/>
              <a:t>Alper</a:t>
            </a:r>
            <a:r>
              <a:rPr lang="en-US" sz="1400" dirty="0" smtClean="0"/>
              <a:t>, 2006). </a:t>
            </a:r>
          </a:p>
          <a:p>
            <a:endParaRPr lang="en-US" sz="1400" dirty="0" smtClean="0"/>
          </a:p>
          <a:p>
            <a:r>
              <a:rPr lang="en-US" sz="1400" dirty="0" smtClean="0"/>
              <a:t>It has further been noted that typically social stories are not the only intervention taking place and therefore it is difficult to isolate its effectiveness in supporting social skill development. And again, social stories are a tool, one which is only as effective as its use. Children must be prompted to access, read or listen to and review the stories during those teachable moments. </a:t>
            </a:r>
          </a:p>
          <a:p>
            <a:endParaRPr lang="en-US" sz="1400" dirty="0"/>
          </a:p>
        </p:txBody>
      </p:sp>
      <p:sp>
        <p:nvSpPr>
          <p:cNvPr id="4" name="Slide Number Placeholder 3"/>
          <p:cNvSpPr>
            <a:spLocks noGrp="1"/>
          </p:cNvSpPr>
          <p:nvPr>
            <p:ph type="sldNum" sz="quarter" idx="10"/>
          </p:nvPr>
        </p:nvSpPr>
        <p:spPr/>
        <p:txBody>
          <a:bodyPr/>
          <a:lstStyle/>
          <a:p>
            <a:fld id="{8E2C617A-BBBF-49AD-BF70-20FB204C92C4}" type="slidenum">
              <a:rPr lang="en-CA" smtClean="0"/>
              <a:pPr/>
              <a:t>22</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Considering this strategy is typically implemented with students who present with ASD, future research should include the usefulness of this strategy with a wider population. Moore (2004) further suggested that research regarding the crucial components of social stories(visuals, text, sentence ratio) as well as the use of control groups to compare the effectiveness of social stories with regular stories and other </a:t>
            </a:r>
            <a:r>
              <a:rPr lang="en-US" dirty="0" err="1" smtClean="0"/>
              <a:t>behavioural</a:t>
            </a:r>
            <a:r>
              <a:rPr lang="en-US" dirty="0" smtClean="0"/>
              <a:t> interventions , as again it is necessary to determine the exact role and impact of this social skill intervention.</a:t>
            </a:r>
            <a:endParaRPr lang="en-US" dirty="0"/>
          </a:p>
        </p:txBody>
      </p:sp>
      <p:sp>
        <p:nvSpPr>
          <p:cNvPr id="4" name="Slide Number Placeholder 3"/>
          <p:cNvSpPr>
            <a:spLocks noGrp="1"/>
          </p:cNvSpPr>
          <p:nvPr>
            <p:ph type="sldNum" sz="quarter" idx="10"/>
          </p:nvPr>
        </p:nvSpPr>
        <p:spPr/>
        <p:txBody>
          <a:bodyPr/>
          <a:lstStyle/>
          <a:p>
            <a:fld id="{8E2C617A-BBBF-49AD-BF70-20FB204C92C4}" type="slidenum">
              <a:rPr lang="en-CA" smtClean="0"/>
              <a:pPr/>
              <a:t>23</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77DC955C-51B7-4DCD-99DF-9C13609D8C61}" type="datetimeFigureOut">
              <a:rPr lang="en-US"/>
              <a:pPr>
                <a:defRPr/>
              </a:pPr>
              <a:t>10/18/2009</a:t>
            </a:fld>
            <a:endParaRPr lang="en-CA"/>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CA"/>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8D8B21F4-A2B0-4707-8026-B25EACED3853}"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1AE111E-3EC6-4A2F-A8FC-CC3919F65076}" type="datetimeFigureOut">
              <a:rPr lang="en-US"/>
              <a:pPr>
                <a:defRPr/>
              </a:pPr>
              <a:t>10/18/2009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69BAD737-C83A-45CD-B2DC-0CB3D3B6C621}"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7595585-BA78-4AF0-9173-5376B0E3CB7E}" type="datetimeFigureOut">
              <a:rPr lang="en-US"/>
              <a:pPr>
                <a:defRPr/>
              </a:pPr>
              <a:t>10/18/2009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11635410-95B3-44B3-BE07-0C2D2F3236E5}"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16A9DCA2-600B-4F8B-9BEB-DA976F06E5C5}" type="datetimeFigureOut">
              <a:rPr lang="en-US"/>
              <a:pPr>
                <a:defRPr/>
              </a:pPr>
              <a:t>10/18/2009</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F9E89A5A-6040-41C4-AB60-9D1F3D16DE21}"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79E5E149-02B9-4508-8BFD-CBC7270A9584}" type="datetimeFigureOut">
              <a:rPr lang="en-US"/>
              <a:pPr>
                <a:defRPr/>
              </a:pPr>
              <a:t>10/18/2009</a:t>
            </a:fld>
            <a:endParaRPr lang="en-CA"/>
          </a:p>
        </p:txBody>
      </p:sp>
      <p:sp>
        <p:nvSpPr>
          <p:cNvPr id="7" name="Footer Placeholder 4"/>
          <p:cNvSpPr>
            <a:spLocks noGrp="1"/>
          </p:cNvSpPr>
          <p:nvPr>
            <p:ph type="ftr" sz="quarter" idx="11"/>
          </p:nvPr>
        </p:nvSpPr>
        <p:spPr/>
        <p:txBody>
          <a:bodyPr/>
          <a:lstStyle>
            <a:lvl1pPr>
              <a:defRPr/>
            </a:lvl1pPr>
            <a:extLst/>
          </a:lstStyle>
          <a:p>
            <a:pPr>
              <a:defRPr/>
            </a:pPr>
            <a:endParaRPr lang="en-CA"/>
          </a:p>
        </p:txBody>
      </p:sp>
      <p:sp>
        <p:nvSpPr>
          <p:cNvPr id="8" name="Slide Number Placeholder 5"/>
          <p:cNvSpPr>
            <a:spLocks noGrp="1"/>
          </p:cNvSpPr>
          <p:nvPr>
            <p:ph type="sldNum" sz="quarter" idx="12"/>
          </p:nvPr>
        </p:nvSpPr>
        <p:spPr/>
        <p:txBody>
          <a:bodyPr/>
          <a:lstStyle>
            <a:lvl1pPr>
              <a:defRPr/>
            </a:lvl1pPr>
            <a:extLst/>
          </a:lstStyle>
          <a:p>
            <a:pPr>
              <a:defRPr/>
            </a:pPr>
            <a:fld id="{6F2FAD84-A194-4E0B-B6AF-EB1EEAB549C5}"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4A423D24-264D-4D27-8382-825D6DF6E717}" type="datetimeFigureOut">
              <a:rPr lang="en-US"/>
              <a:pPr>
                <a:defRPr/>
              </a:pPr>
              <a:t>10/18/2009</a:t>
            </a:fld>
            <a:endParaRPr lang="en-CA"/>
          </a:p>
        </p:txBody>
      </p:sp>
      <p:sp>
        <p:nvSpPr>
          <p:cNvPr id="6" name="Footer Placeholder 21"/>
          <p:cNvSpPr>
            <a:spLocks noGrp="1"/>
          </p:cNvSpPr>
          <p:nvPr>
            <p:ph type="ftr" sz="quarter" idx="11"/>
          </p:nvPr>
        </p:nvSpPr>
        <p:spPr/>
        <p:txBody>
          <a:bodyPr/>
          <a:lstStyle>
            <a:lvl1pPr>
              <a:defRPr/>
            </a:lvl1pPr>
          </a:lstStyle>
          <a:p>
            <a:pPr>
              <a:defRPr/>
            </a:pPr>
            <a:endParaRPr lang="en-CA"/>
          </a:p>
        </p:txBody>
      </p:sp>
      <p:sp>
        <p:nvSpPr>
          <p:cNvPr id="7" name="Slide Number Placeholder 17"/>
          <p:cNvSpPr>
            <a:spLocks noGrp="1"/>
          </p:cNvSpPr>
          <p:nvPr>
            <p:ph type="sldNum" sz="quarter" idx="12"/>
          </p:nvPr>
        </p:nvSpPr>
        <p:spPr/>
        <p:txBody>
          <a:bodyPr/>
          <a:lstStyle>
            <a:lvl1pPr>
              <a:defRPr/>
            </a:lvl1pPr>
          </a:lstStyle>
          <a:p>
            <a:pPr>
              <a:defRPr/>
            </a:pPr>
            <a:fld id="{7A2181BB-72E0-48B6-A535-1D539AF4A99E}"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0076EAFE-AD46-4704-8B91-A07475C0937E}" type="datetimeFigureOut">
              <a:rPr lang="en-US"/>
              <a:pPr>
                <a:defRPr/>
              </a:pPr>
              <a:t>10/18/2009</a:t>
            </a:fld>
            <a:endParaRPr lang="en-CA"/>
          </a:p>
        </p:txBody>
      </p:sp>
      <p:sp>
        <p:nvSpPr>
          <p:cNvPr id="8" name="Footer Placeholder 7"/>
          <p:cNvSpPr>
            <a:spLocks noGrp="1"/>
          </p:cNvSpPr>
          <p:nvPr>
            <p:ph type="ftr" sz="quarter" idx="11"/>
          </p:nvPr>
        </p:nvSpPr>
        <p:spPr/>
        <p:txBody>
          <a:bodyPr/>
          <a:lstStyle>
            <a:lvl1pPr>
              <a:defRPr/>
            </a:lvl1pPr>
            <a:extLst/>
          </a:lstStyle>
          <a:p>
            <a:pPr>
              <a:defRPr/>
            </a:pPr>
            <a:endParaRPr lang="en-CA"/>
          </a:p>
        </p:txBody>
      </p:sp>
      <p:sp>
        <p:nvSpPr>
          <p:cNvPr id="9" name="Slide Number Placeholder 8"/>
          <p:cNvSpPr>
            <a:spLocks noGrp="1"/>
          </p:cNvSpPr>
          <p:nvPr>
            <p:ph type="sldNum" sz="quarter" idx="12"/>
          </p:nvPr>
        </p:nvSpPr>
        <p:spPr/>
        <p:txBody>
          <a:bodyPr/>
          <a:lstStyle>
            <a:lvl1pPr>
              <a:defRPr/>
            </a:lvl1pPr>
            <a:extLst/>
          </a:lstStyle>
          <a:p>
            <a:pPr>
              <a:defRPr/>
            </a:pPr>
            <a:fld id="{44EE9372-1A63-41BC-9D83-527346A575D5}"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F1CE268-FD42-451F-AA79-34FFDA7D9497}" type="datetimeFigureOut">
              <a:rPr lang="en-US"/>
              <a:pPr>
                <a:defRPr/>
              </a:pPr>
              <a:t>10/18/2009</a:t>
            </a:fld>
            <a:endParaRPr lang="en-CA"/>
          </a:p>
        </p:txBody>
      </p:sp>
      <p:sp>
        <p:nvSpPr>
          <p:cNvPr id="4" name="Footer Placeholder 21"/>
          <p:cNvSpPr>
            <a:spLocks noGrp="1"/>
          </p:cNvSpPr>
          <p:nvPr>
            <p:ph type="ftr" sz="quarter" idx="11"/>
          </p:nvPr>
        </p:nvSpPr>
        <p:spPr/>
        <p:txBody>
          <a:bodyPr/>
          <a:lstStyle>
            <a:lvl1pPr>
              <a:defRPr/>
            </a:lvl1pPr>
          </a:lstStyle>
          <a:p>
            <a:pPr>
              <a:defRPr/>
            </a:pPr>
            <a:endParaRPr lang="en-CA"/>
          </a:p>
        </p:txBody>
      </p:sp>
      <p:sp>
        <p:nvSpPr>
          <p:cNvPr id="5" name="Slide Number Placeholder 17"/>
          <p:cNvSpPr>
            <a:spLocks noGrp="1"/>
          </p:cNvSpPr>
          <p:nvPr>
            <p:ph type="sldNum" sz="quarter" idx="12"/>
          </p:nvPr>
        </p:nvSpPr>
        <p:spPr/>
        <p:txBody>
          <a:bodyPr/>
          <a:lstStyle>
            <a:lvl1pPr>
              <a:defRPr/>
            </a:lvl1pPr>
          </a:lstStyle>
          <a:p>
            <a:pPr>
              <a:defRPr/>
            </a:pPr>
            <a:fld id="{0E6DEB09-DBB7-44AD-B6A5-38E21F2406E3}"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56368F7-E5E6-437C-8413-4B3FD94D1B1B}" type="datetimeFigureOut">
              <a:rPr lang="en-US"/>
              <a:pPr>
                <a:defRPr/>
              </a:pPr>
              <a:t>10/18/2009</a:t>
            </a:fld>
            <a:endParaRPr lang="en-CA"/>
          </a:p>
        </p:txBody>
      </p:sp>
      <p:sp>
        <p:nvSpPr>
          <p:cNvPr id="3" name="Footer Placeholder 21"/>
          <p:cNvSpPr>
            <a:spLocks noGrp="1"/>
          </p:cNvSpPr>
          <p:nvPr>
            <p:ph type="ftr" sz="quarter" idx="11"/>
          </p:nvPr>
        </p:nvSpPr>
        <p:spPr/>
        <p:txBody>
          <a:bodyPr/>
          <a:lstStyle>
            <a:lvl1pPr>
              <a:defRPr/>
            </a:lvl1pPr>
          </a:lstStyle>
          <a:p>
            <a:pPr>
              <a:defRPr/>
            </a:pPr>
            <a:endParaRPr lang="en-CA"/>
          </a:p>
        </p:txBody>
      </p:sp>
      <p:sp>
        <p:nvSpPr>
          <p:cNvPr id="4" name="Slide Number Placeholder 17"/>
          <p:cNvSpPr>
            <a:spLocks noGrp="1"/>
          </p:cNvSpPr>
          <p:nvPr>
            <p:ph type="sldNum" sz="quarter" idx="12"/>
          </p:nvPr>
        </p:nvSpPr>
        <p:spPr/>
        <p:txBody>
          <a:bodyPr/>
          <a:lstStyle>
            <a:lvl1pPr>
              <a:defRPr/>
            </a:lvl1pPr>
          </a:lstStyle>
          <a:p>
            <a:pPr>
              <a:defRPr/>
            </a:pPr>
            <a:fld id="{87544CA3-E7DF-4C58-B095-4FA8423F5805}"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567B39B9-116C-4262-8567-CC562876B756}" type="datetimeFigureOut">
              <a:rPr lang="en-US"/>
              <a:pPr>
                <a:defRPr/>
              </a:pPr>
              <a:t>10/18/2009</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2E4576C0-CDC6-4488-AED2-27D8CED422CA}"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D98C898E-FE3C-4469-BF55-F0580A072931}" type="datetimeFigureOut">
              <a:rPr lang="en-US"/>
              <a:pPr>
                <a:defRPr/>
              </a:pPr>
              <a:t>10/18/2009</a:t>
            </a:fld>
            <a:endParaRPr lang="en-CA"/>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CA"/>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CCA4A47-C2F6-4D78-9E40-2743950FBF7D}"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489"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6D40FB8C-6A2C-40D2-9C2C-5D35CCFFE789}" type="datetimeFigureOut">
              <a:rPr lang="en-US"/>
              <a:pPr>
                <a:defRPr/>
              </a:pPr>
              <a:t>10/18/2009</a:t>
            </a:fld>
            <a:endParaRPr lang="en-CA"/>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CA"/>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2F9E7F1D-3EBB-41AB-8496-5E643CE3A910}"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72" r:id="rId1"/>
    <p:sldLayoutId id="2147483666" r:id="rId2"/>
    <p:sldLayoutId id="2147483673" r:id="rId3"/>
    <p:sldLayoutId id="2147483667" r:id="rId4"/>
    <p:sldLayoutId id="2147483674" r:id="rId5"/>
    <p:sldLayoutId id="2147483668" r:id="rId6"/>
    <p:sldLayoutId id="2147483669" r:id="rId7"/>
    <p:sldLayoutId id="2147483675" r:id="rId8"/>
    <p:sldLayoutId id="2147483676" r:id="rId9"/>
    <p:sldLayoutId id="2147483670" r:id="rId10"/>
    <p:sldLayoutId id="2147483671"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washington.edu/doit/Brochures/PDF/instruction.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cesc.ca/mainE.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exploratorium.edu/ifi/resources/constructivistlearning.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CA" dirty="0" smtClean="0"/>
              <a:t>Engaging all Learners</a:t>
            </a:r>
            <a:br>
              <a:rPr lang="en-CA" dirty="0" smtClean="0"/>
            </a:br>
            <a:r>
              <a:rPr lang="en-CA" dirty="0" smtClean="0"/>
              <a:t>through Technology	</a:t>
            </a:r>
            <a:endParaRPr lang="en-CA" dirty="0"/>
          </a:p>
        </p:txBody>
      </p:sp>
      <p:sp>
        <p:nvSpPr>
          <p:cNvPr id="13314" name="Subtitle 2"/>
          <p:cNvSpPr>
            <a:spLocks noGrp="1"/>
          </p:cNvSpPr>
          <p:nvPr>
            <p:ph type="subTitle" idx="1"/>
          </p:nvPr>
        </p:nvSpPr>
        <p:spPr>
          <a:xfrm>
            <a:off x="685800" y="3611563"/>
            <a:ext cx="7772400" cy="1200150"/>
          </a:xfrm>
        </p:spPr>
        <p:txBody>
          <a:bodyPr/>
          <a:lstStyle/>
          <a:p>
            <a:pPr marR="0" algn="l" eaLnBrk="1" hangingPunct="1"/>
            <a:r>
              <a:rPr lang="en-CA" smtClean="0"/>
              <a:t>Marlene Anderson, Theresa Glass, </a:t>
            </a:r>
          </a:p>
          <a:p>
            <a:pPr marR="0" algn="l" eaLnBrk="1" hangingPunct="1"/>
            <a:r>
              <a:rPr lang="en-CA" smtClean="0"/>
              <a:t>Jennine Scott, Janet Tomy, Alison Wells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bwMode="auto">
          <a:xfrm>
            <a:off x="427037" y="268288"/>
            <a:ext cx="8229601" cy="1143000"/>
          </a:xfrm>
        </p:spPr>
        <p:txBody>
          <a:bodyPr wrap="square" lIns="91440" tIns="45720" rIns="91440" bIns="45720" numCol="1" anchorCtr="0" compatLnSpc="1">
            <a:prstTxWarp prst="textNoShape">
              <a:avLst/>
            </a:prstTxWarp>
            <a:normAutofit fontScale="90000"/>
          </a:bodyPr>
          <a:lstStyle/>
          <a:p>
            <a:pPr eaLnBrk="1" hangingPunct="1">
              <a:defRPr/>
            </a:pPr>
            <a:r>
              <a:rPr lang="en-US" sz="3700" smtClean="0">
                <a:effectLst/>
              </a:rPr>
              <a:t>Guidelines for Universal Design for Instruction:</a:t>
            </a:r>
          </a:p>
        </p:txBody>
      </p:sp>
      <p:sp>
        <p:nvSpPr>
          <p:cNvPr id="24578" name="Rectangle 3"/>
          <p:cNvSpPr>
            <a:spLocks noGrp="1"/>
          </p:cNvSpPr>
          <p:nvPr>
            <p:ph type="body" idx="1"/>
          </p:nvPr>
        </p:nvSpPr>
        <p:spPr>
          <a:xfrm>
            <a:off x="457200" y="1481138"/>
            <a:ext cx="8229600" cy="4900612"/>
          </a:xfrm>
        </p:spPr>
        <p:txBody>
          <a:bodyPr/>
          <a:lstStyle/>
          <a:p>
            <a:pPr eaLnBrk="1" hangingPunct="1">
              <a:lnSpc>
                <a:spcPct val="80000"/>
              </a:lnSpc>
            </a:pPr>
            <a:endParaRPr lang="en-US" sz="1800" b="1" smtClean="0"/>
          </a:p>
          <a:p>
            <a:pPr eaLnBrk="1" hangingPunct="1">
              <a:lnSpc>
                <a:spcPct val="80000"/>
              </a:lnSpc>
            </a:pPr>
            <a:r>
              <a:rPr lang="en-US" sz="2400" b="1" smtClean="0"/>
              <a:t>Guidelines and Definition:</a:t>
            </a:r>
            <a:r>
              <a:rPr lang="en-US" sz="1800" b="1" smtClean="0"/>
              <a:t> </a:t>
            </a:r>
          </a:p>
          <a:p>
            <a:pPr eaLnBrk="1" hangingPunct="1">
              <a:lnSpc>
                <a:spcPct val="80000"/>
              </a:lnSpc>
            </a:pPr>
            <a:endParaRPr lang="en-US" sz="1800" b="1" smtClean="0"/>
          </a:p>
          <a:p>
            <a:pPr lvl="1" eaLnBrk="1" hangingPunct="1">
              <a:lnSpc>
                <a:spcPct val="80000"/>
              </a:lnSpc>
            </a:pPr>
            <a:r>
              <a:rPr lang="en-US" sz="2000" b="1" smtClean="0"/>
              <a:t>Class Climate:  Adopt practices that reflect high values with respect to both diversity and inclusiveness.</a:t>
            </a:r>
          </a:p>
          <a:p>
            <a:pPr lvl="1" eaLnBrk="1" hangingPunct="1">
              <a:lnSpc>
                <a:spcPct val="80000"/>
              </a:lnSpc>
            </a:pPr>
            <a:endParaRPr lang="en-US" sz="2000" b="1" smtClean="0"/>
          </a:p>
          <a:p>
            <a:pPr lvl="1" eaLnBrk="1" hangingPunct="1">
              <a:lnSpc>
                <a:spcPct val="80000"/>
              </a:lnSpc>
            </a:pPr>
            <a:r>
              <a:rPr lang="en-US" sz="2000" b="1" smtClean="0"/>
              <a:t>Interaction:  Encourage regular and effective interactions between students and the instructor and ensure that communication methods are accessible to all participants.</a:t>
            </a:r>
          </a:p>
          <a:p>
            <a:pPr lvl="1" eaLnBrk="1" hangingPunct="1">
              <a:lnSpc>
                <a:spcPct val="80000"/>
              </a:lnSpc>
            </a:pPr>
            <a:endParaRPr lang="en-US" sz="2000" b="1" smtClean="0"/>
          </a:p>
          <a:p>
            <a:pPr lvl="1" eaLnBrk="1" hangingPunct="1">
              <a:lnSpc>
                <a:spcPct val="80000"/>
              </a:lnSpc>
            </a:pPr>
            <a:r>
              <a:rPr lang="en-US" sz="2000" b="1" smtClean="0"/>
              <a:t>Physical Environments and Products:  Ensure that facilities, activities, materials and equipment are physically accessible to and usable by all students, and that all potential student characteristics are addressed in safety considerations.</a:t>
            </a:r>
          </a:p>
          <a:p>
            <a:pPr lvl="1" eaLnBrk="1" hangingPunct="1">
              <a:lnSpc>
                <a:spcPct val="80000"/>
              </a:lnSpc>
              <a:buFont typeface="Verdana" pitchFamily="34" charset="0"/>
              <a:buNone/>
            </a:pPr>
            <a:endParaRPr lang="en-US" sz="2000" b="1" smtClean="0"/>
          </a:p>
          <a:p>
            <a:pPr lvl="1" eaLnBrk="1" hangingPunct="1">
              <a:lnSpc>
                <a:spcPct val="80000"/>
              </a:lnSpc>
            </a:pPr>
            <a:r>
              <a:rPr lang="en-US" sz="2000" b="1" smtClean="0"/>
              <a:t>Delivery methods:  Use multiple, accessible instructional methods that are accessible to all learners.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bwMode="auto">
          <a:xfrm>
            <a:off x="427037" y="268288"/>
            <a:ext cx="8229601" cy="1143000"/>
          </a:xfrm>
        </p:spPr>
        <p:txBody>
          <a:bodyPr wrap="square" lIns="91440" tIns="45720" rIns="91440" bIns="45720" numCol="1" anchorCtr="0" compatLnSpc="1">
            <a:prstTxWarp prst="textNoShape">
              <a:avLst/>
            </a:prstTxWarp>
            <a:normAutofit fontScale="90000"/>
          </a:bodyPr>
          <a:lstStyle/>
          <a:p>
            <a:pPr eaLnBrk="1" hangingPunct="1">
              <a:defRPr/>
            </a:pPr>
            <a:r>
              <a:rPr lang="en-US" sz="3700" smtClean="0">
                <a:effectLst/>
              </a:rPr>
              <a:t>Guidelines for Universal Design for Instruction Continued:</a:t>
            </a:r>
          </a:p>
        </p:txBody>
      </p:sp>
      <p:sp>
        <p:nvSpPr>
          <p:cNvPr id="25602" name="Rectangle 3"/>
          <p:cNvSpPr>
            <a:spLocks noGrp="1"/>
          </p:cNvSpPr>
          <p:nvPr>
            <p:ph type="body" idx="1"/>
          </p:nvPr>
        </p:nvSpPr>
        <p:spPr>
          <a:xfrm>
            <a:off x="457200" y="1916113"/>
            <a:ext cx="8229600" cy="4465637"/>
          </a:xfrm>
        </p:spPr>
        <p:txBody>
          <a:bodyPr/>
          <a:lstStyle/>
          <a:p>
            <a:pPr lvl="1" eaLnBrk="1" hangingPunct="1">
              <a:lnSpc>
                <a:spcPct val="90000"/>
              </a:lnSpc>
            </a:pPr>
            <a:r>
              <a:rPr lang="en-US" sz="2000" b="1" smtClean="0"/>
              <a:t>Information resources and technology:  Ensure that course materials, notes and other information resources are engaging and accessible for all students.</a:t>
            </a:r>
          </a:p>
          <a:p>
            <a:pPr lvl="1" eaLnBrk="1" hangingPunct="1">
              <a:lnSpc>
                <a:spcPct val="90000"/>
              </a:lnSpc>
            </a:pPr>
            <a:endParaRPr lang="en-US" sz="2000" b="1" smtClean="0"/>
          </a:p>
          <a:p>
            <a:pPr lvl="1" eaLnBrk="1" hangingPunct="1">
              <a:lnSpc>
                <a:spcPct val="90000"/>
              </a:lnSpc>
            </a:pPr>
            <a:r>
              <a:rPr lang="en-US" sz="2000" b="1" smtClean="0"/>
              <a:t>Feedback:  Provide specific feedback on a regular basis.</a:t>
            </a:r>
          </a:p>
          <a:p>
            <a:pPr lvl="1" eaLnBrk="1" hangingPunct="1">
              <a:lnSpc>
                <a:spcPct val="90000"/>
              </a:lnSpc>
            </a:pPr>
            <a:endParaRPr lang="en-US" sz="2000" b="1" smtClean="0"/>
          </a:p>
          <a:p>
            <a:pPr lvl="1" eaLnBrk="1" hangingPunct="1">
              <a:lnSpc>
                <a:spcPct val="90000"/>
              </a:lnSpc>
            </a:pPr>
            <a:r>
              <a:rPr lang="en-US" sz="2000" b="1" smtClean="0"/>
              <a:t>Assessment:  Regularly assess student progress using multiple accessible methods and tools, and adjust instruction accordingly.</a:t>
            </a:r>
          </a:p>
          <a:p>
            <a:pPr lvl="1" eaLnBrk="1" hangingPunct="1">
              <a:lnSpc>
                <a:spcPct val="90000"/>
              </a:lnSpc>
            </a:pPr>
            <a:endParaRPr lang="en-US" sz="2000" b="1" smtClean="0"/>
          </a:p>
          <a:p>
            <a:pPr lvl="1" eaLnBrk="1" hangingPunct="1">
              <a:lnSpc>
                <a:spcPct val="90000"/>
              </a:lnSpc>
            </a:pPr>
            <a:r>
              <a:rPr lang="en-US" sz="2000" b="1" smtClean="0"/>
              <a:t>Accommodation:  Plan for accommodations for students whose needs are not met by the instructional design.</a:t>
            </a:r>
          </a:p>
          <a:p>
            <a:pPr eaLnBrk="1" hangingPunct="1">
              <a:lnSpc>
                <a:spcPct val="90000"/>
              </a:lnSpc>
            </a:pPr>
            <a:endParaRPr lang="en-US" sz="200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CA" sz="3700" smtClean="0">
                <a:effectLst/>
              </a:rPr>
              <a:t>What Is Differentiated Instruction?</a:t>
            </a:r>
          </a:p>
        </p:txBody>
      </p:sp>
      <p:sp>
        <p:nvSpPr>
          <p:cNvPr id="37891" name="Rectangle 3"/>
          <p:cNvSpPr>
            <a:spLocks noGrp="1"/>
          </p:cNvSpPr>
          <p:nvPr>
            <p:ph type="body" idx="1"/>
          </p:nvPr>
        </p:nvSpPr>
        <p:spPr/>
        <p:txBody>
          <a:bodyPr/>
          <a:lstStyle/>
          <a:p>
            <a:r>
              <a:rPr lang="en-CA" sz="2300" smtClean="0"/>
              <a:t>Where does Differentiated Instruction (DI) fit within Universal Design for Learning?</a:t>
            </a:r>
          </a:p>
          <a:p>
            <a:pPr lvl="1"/>
            <a:r>
              <a:rPr lang="en-CA" sz="2100" smtClean="0"/>
              <a:t>In a differentiated classroom, teachers begin where students are – not at the beginning of the curriculum guide for the grade they are teaching.</a:t>
            </a:r>
          </a:p>
          <a:p>
            <a:pPr lvl="1"/>
            <a:r>
              <a:rPr lang="en-CA" sz="2100" smtClean="0"/>
              <a:t>DI is about valuing “meaningful choice”, which translates into giving students self-determination and increased commitment.</a:t>
            </a:r>
          </a:p>
          <a:p>
            <a:pPr lvl="2"/>
            <a:r>
              <a:rPr lang="en-CA" sz="1900" smtClean="0"/>
              <a:t>This does not mean whether they will or will not do the assignment, but rather, </a:t>
            </a:r>
            <a:r>
              <a:rPr lang="en-CA" sz="1900" b="1" smtClean="0"/>
              <a:t>how</a:t>
            </a:r>
            <a:r>
              <a:rPr lang="en-CA" sz="1900" smtClean="0"/>
              <a:t> they will do the assignment.</a:t>
            </a:r>
          </a:p>
          <a:p>
            <a:pPr lvl="1"/>
            <a:r>
              <a:rPr lang="en-CA" sz="2100" smtClean="0"/>
              <a:t>Successful DI is about valuing ritual and variety.</a:t>
            </a:r>
          </a:p>
          <a:p>
            <a:pPr lvl="2"/>
            <a:r>
              <a:rPr lang="en-CA" sz="1900" smtClean="0"/>
              <a:t>Ritual establishes expectations and provides security.</a:t>
            </a:r>
          </a:p>
          <a:p>
            <a:pPr lvl="2"/>
            <a:r>
              <a:rPr lang="en-CA" sz="1900" smtClean="0"/>
              <a:t>Variety can bring the joy and excitement of learning.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a:noFill/>
        </p:spPr>
        <p:txBody>
          <a:bodyPr wrap="square" lIns="91440" tIns="45720" rIns="91440" bIns="45720" numCol="1" anchorCtr="0" compatLnSpc="1">
            <a:prstTxWarp prst="textNoShape">
              <a:avLst/>
            </a:prstTxWarp>
            <a:normAutofit fontScale="90000"/>
          </a:bodyPr>
          <a:lstStyle/>
          <a:p>
            <a:r>
              <a:rPr lang="en-CA" sz="3700" smtClean="0">
                <a:effectLst/>
              </a:rPr>
              <a:t>What Is Differentiated Instruction? Continued. . .</a:t>
            </a:r>
          </a:p>
        </p:txBody>
      </p:sp>
      <p:sp>
        <p:nvSpPr>
          <p:cNvPr id="38915" name="Rectangle 3"/>
          <p:cNvSpPr>
            <a:spLocks noGrp="1"/>
          </p:cNvSpPr>
          <p:nvPr>
            <p:ph type="body" idx="1"/>
          </p:nvPr>
        </p:nvSpPr>
        <p:spPr/>
        <p:txBody>
          <a:bodyPr/>
          <a:lstStyle/>
          <a:p>
            <a:r>
              <a:rPr lang="en-CA" sz="2300" smtClean="0"/>
              <a:t>To promote successful DI, teachers and administrators MUST value a variety of assessments, which includes students encompassing a broad spectrum of ability and expression.</a:t>
            </a:r>
          </a:p>
          <a:p>
            <a:r>
              <a:rPr lang="en-CA" sz="2300" smtClean="0"/>
              <a:t>Teachers must feel free to share ideas, tips, reflective thoughts, etc. with staff during planning times, staff meetings, etc.</a:t>
            </a:r>
          </a:p>
          <a:p>
            <a:r>
              <a:rPr lang="en-CA" sz="2300" smtClean="0"/>
              <a:t>Engaged student conversation is the centre of a dynamic and interactive DI classroom.  </a:t>
            </a:r>
          </a:p>
          <a:p>
            <a:r>
              <a:rPr lang="en-CA" sz="2300" smtClean="0"/>
              <a:t>In addition to this, leaving room for openness and “leading questions” at the end of a unit promotes thinking.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3"/>
          <p:cNvSpPr>
            <a:spLocks noGrp="1"/>
          </p:cNvSpPr>
          <p:nvPr>
            <p:ph type="body" idx="1"/>
          </p:nvPr>
        </p:nvSpPr>
        <p:spPr>
          <a:xfrm>
            <a:off x="468313" y="1484313"/>
            <a:ext cx="8229600" cy="4525962"/>
          </a:xfrm>
        </p:spPr>
        <p:txBody>
          <a:bodyPr/>
          <a:lstStyle/>
          <a:p>
            <a:pPr eaLnBrk="1" hangingPunct="1"/>
            <a:r>
              <a:rPr lang="en-US" smtClean="0"/>
              <a:t>Basic Components of Planning Pyramid</a:t>
            </a:r>
          </a:p>
          <a:p>
            <a:pPr eaLnBrk="1" hangingPunct="1">
              <a:buFont typeface="Wingdings 3" pitchFamily="18" charset="2"/>
              <a:buNone/>
            </a:pPr>
            <a:endParaRPr lang="en-US" smtClean="0"/>
          </a:p>
        </p:txBody>
      </p:sp>
      <p:sp>
        <p:nvSpPr>
          <p:cNvPr id="1033" name="Rectangle 4"/>
          <p:cNvSpPr>
            <a:spLocks noChangeArrowheads="1"/>
          </p:cNvSpPr>
          <p:nvPr/>
        </p:nvSpPr>
        <p:spPr bwMode="auto">
          <a:xfrm>
            <a:off x="900113" y="260350"/>
            <a:ext cx="7772400" cy="1143000"/>
          </a:xfrm>
          <a:prstGeom prst="rect">
            <a:avLst/>
          </a:prstGeom>
          <a:noFill/>
          <a:ln w="9525">
            <a:noFill/>
            <a:miter lim="800000"/>
            <a:headEnd/>
            <a:tailEnd/>
          </a:ln>
        </p:spPr>
        <p:txBody>
          <a:bodyPr anchor="ctr"/>
          <a:lstStyle/>
          <a:p>
            <a:r>
              <a:rPr lang="en-CA" sz="4100" b="1">
                <a:solidFill>
                  <a:schemeClr val="tx2"/>
                </a:solidFill>
                <a:latin typeface="Lucida Sans Unicode" pitchFamily="34" charset="0"/>
              </a:rPr>
              <a:t>Planning Pyramid Framework for Differentiated Instruction</a:t>
            </a:r>
          </a:p>
        </p:txBody>
      </p:sp>
      <p:graphicFrame>
        <p:nvGraphicFramePr>
          <p:cNvPr id="1026" name="Diagram 5"/>
          <p:cNvGraphicFramePr>
            <a:graphicFrameLocks/>
          </p:cNvGraphicFramePr>
          <p:nvPr/>
        </p:nvGraphicFramePr>
        <p:xfrm>
          <a:off x="914400" y="2133600"/>
          <a:ext cx="7772400" cy="3997325"/>
        </p:xfrm>
        <a:graphic>
          <a:graphicData uri="http://schemas.openxmlformats.org/drawingml/2006/compatibility">
            <com:legacyDrawing xmlns:com="http://schemas.openxmlformats.org/drawingml/2006/compatibility" spid="_x0000_s1026"/>
          </a:graphicData>
        </a:graphic>
      </p:graphicFrame>
      <p:sp>
        <p:nvSpPr>
          <p:cNvPr id="1034" name="Text Box 10"/>
          <p:cNvSpPr txBox="1">
            <a:spLocks noChangeArrowheads="1"/>
          </p:cNvSpPr>
          <p:nvPr/>
        </p:nvSpPr>
        <p:spPr bwMode="auto">
          <a:xfrm>
            <a:off x="1241425" y="1897063"/>
            <a:ext cx="739775" cy="366712"/>
          </a:xfrm>
          <a:prstGeom prst="rect">
            <a:avLst/>
          </a:prstGeom>
          <a:noFill/>
          <a:ln w="9525">
            <a:noFill/>
            <a:miter lim="800000"/>
            <a:headEnd/>
            <a:tailEnd/>
          </a:ln>
        </p:spPr>
        <p:txBody>
          <a:bodyPr>
            <a:spAutoFit/>
          </a:bodyPr>
          <a:lstStyle/>
          <a:p>
            <a:pPr>
              <a:spcBef>
                <a:spcPct val="50000"/>
              </a:spcBef>
            </a:pPr>
            <a:endParaRPr lang="en-CA"/>
          </a:p>
        </p:txBody>
      </p:sp>
      <p:sp>
        <p:nvSpPr>
          <p:cNvPr id="1035" name="Text Box 11"/>
          <p:cNvSpPr txBox="1">
            <a:spLocks noChangeArrowheads="1"/>
          </p:cNvSpPr>
          <p:nvPr/>
        </p:nvSpPr>
        <p:spPr bwMode="auto">
          <a:xfrm>
            <a:off x="2438400" y="1524000"/>
            <a:ext cx="4343400" cy="366713"/>
          </a:xfrm>
          <a:prstGeom prst="rect">
            <a:avLst/>
          </a:prstGeom>
          <a:noFill/>
          <a:ln w="9525">
            <a:noFill/>
            <a:miter lim="800000"/>
            <a:headEnd/>
            <a:tailEnd/>
          </a:ln>
        </p:spPr>
        <p:txBody>
          <a:bodyPr>
            <a:spAutoFit/>
          </a:bodyPr>
          <a:lstStyle/>
          <a:p>
            <a:endParaRPr lang="en-CA"/>
          </a:p>
        </p:txBody>
      </p:sp>
      <p:sp>
        <p:nvSpPr>
          <p:cNvPr id="1036" name="Text Box 12"/>
          <p:cNvSpPr txBox="1">
            <a:spLocks noChangeArrowheads="1"/>
          </p:cNvSpPr>
          <p:nvPr/>
        </p:nvSpPr>
        <p:spPr bwMode="auto">
          <a:xfrm flipH="1">
            <a:off x="2225675" y="1668463"/>
            <a:ext cx="184150" cy="366712"/>
          </a:xfrm>
          <a:prstGeom prst="rect">
            <a:avLst/>
          </a:prstGeom>
          <a:noFill/>
          <a:ln w="9525">
            <a:noFill/>
            <a:miter lim="800000"/>
            <a:headEnd/>
            <a:tailEnd/>
          </a:ln>
        </p:spPr>
        <p:txBody>
          <a:bodyPr>
            <a:spAutoFit/>
          </a:bodyPr>
          <a:lstStyle/>
          <a:p>
            <a:pPr>
              <a:spcBef>
                <a:spcPct val="50000"/>
              </a:spcBef>
            </a:pPr>
            <a:endParaRPr lang="en-CA"/>
          </a:p>
        </p:txBody>
      </p:sp>
      <p:sp>
        <p:nvSpPr>
          <p:cNvPr id="1037" name="Text Box 13"/>
          <p:cNvSpPr txBox="1">
            <a:spLocks noChangeArrowheads="1"/>
          </p:cNvSpPr>
          <p:nvPr/>
        </p:nvSpPr>
        <p:spPr bwMode="auto">
          <a:xfrm>
            <a:off x="6096000" y="6096000"/>
            <a:ext cx="2590800" cy="517525"/>
          </a:xfrm>
          <a:prstGeom prst="rect">
            <a:avLst/>
          </a:prstGeom>
          <a:noFill/>
          <a:ln w="9525">
            <a:noFill/>
            <a:miter lim="800000"/>
            <a:headEnd/>
            <a:tailEnd/>
          </a:ln>
        </p:spPr>
        <p:txBody>
          <a:bodyPr>
            <a:spAutoFit/>
          </a:bodyPr>
          <a:lstStyle/>
          <a:p>
            <a:r>
              <a:rPr lang="en-US" sz="1400"/>
              <a:t>Pat Miranda, PhD.</a:t>
            </a:r>
          </a:p>
          <a:p>
            <a:r>
              <a:rPr lang="en-US" sz="1400"/>
              <a:t>University of British Columbia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000" dirty="0" smtClean="0"/>
              <a:t>Children’s </a:t>
            </a:r>
            <a:r>
              <a:rPr lang="en-CA" sz="2000" dirty="0" smtClean="0"/>
              <a:t>brains </a:t>
            </a:r>
            <a:r>
              <a:rPr lang="en-CA" sz="2000" dirty="0" smtClean="0"/>
              <a:t>are only 25% developed at birth</a:t>
            </a:r>
            <a:r>
              <a:rPr lang="en-CA" sz="2000" dirty="0" smtClean="0"/>
              <a:t>.</a:t>
            </a:r>
          </a:p>
          <a:p>
            <a:r>
              <a:rPr lang="en-CA" sz="2000" dirty="0" smtClean="0"/>
              <a:t>The more stimulation a child has through all of it’s senses (hearing, taste, touch, smell, sight) the more rapidly further development will occur </a:t>
            </a:r>
            <a:r>
              <a:rPr lang="en-CA" sz="1600" dirty="0" smtClean="0"/>
              <a:t>(M. Fox, 2008</a:t>
            </a:r>
            <a:r>
              <a:rPr lang="en-CA" sz="1600" dirty="0" smtClean="0"/>
              <a:t>).</a:t>
            </a:r>
          </a:p>
          <a:p>
            <a:pPr eaLnBrk="1" hangingPunct="1"/>
            <a:r>
              <a:rPr lang="en-CA" sz="2000" dirty="0" smtClean="0"/>
              <a:t>30% of children who are not reading well by the end of Grade 3 are at risk of dropping out or failing to graduate (Canadian Education Statistics Council  2006) .</a:t>
            </a:r>
          </a:p>
          <a:p>
            <a:pPr eaLnBrk="1" hangingPunct="1"/>
            <a:r>
              <a:rPr lang="en-CA" sz="2000" dirty="0" smtClean="0"/>
              <a:t>At least 30% of students do not have sufficient reading or writing abilities by the end of Grade 6 (Canadian Education Statistics Council, 2006). </a:t>
            </a:r>
          </a:p>
          <a:p>
            <a:pPr eaLnBrk="1" hangingPunct="1"/>
            <a:r>
              <a:rPr lang="en-CA" sz="2000" dirty="0" smtClean="0"/>
              <a:t>1.68% of students will be labelled Developmentally Disabled with 85% of these children showing language/reading disorders (</a:t>
            </a:r>
            <a:r>
              <a:rPr lang="en-CA" sz="2000" dirty="0" err="1" smtClean="0"/>
              <a:t>Warr-Leeper</a:t>
            </a:r>
            <a:r>
              <a:rPr lang="en-CA" sz="2000" dirty="0" smtClean="0"/>
              <a:t>, 2008).</a:t>
            </a:r>
          </a:p>
          <a:p>
            <a:endParaRPr lang="en-CA" sz="2000" dirty="0" smtClean="0"/>
          </a:p>
          <a:p>
            <a:endParaRPr lang="en-CA" sz="2000" dirty="0" smtClean="0"/>
          </a:p>
          <a:p>
            <a:endParaRPr lang="en-CA" dirty="0" smtClean="0"/>
          </a:p>
          <a:p>
            <a:endParaRPr lang="en-US" dirty="0"/>
          </a:p>
        </p:txBody>
      </p:sp>
      <p:sp>
        <p:nvSpPr>
          <p:cNvPr id="3" name="Title 2"/>
          <p:cNvSpPr>
            <a:spLocks noGrp="1"/>
          </p:cNvSpPr>
          <p:nvPr>
            <p:ph type="title"/>
          </p:nvPr>
        </p:nvSpPr>
        <p:spPr/>
        <p:txBody>
          <a:bodyPr/>
          <a:lstStyle/>
          <a:p>
            <a:r>
              <a:rPr lang="en-US" dirty="0" smtClean="0"/>
              <a:t>Did You Know…? The Rationale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1"/>
          <p:cNvSpPr>
            <a:spLocks noGrp="1"/>
          </p:cNvSpPr>
          <p:nvPr>
            <p:ph idx="1"/>
          </p:nvPr>
        </p:nvSpPr>
        <p:spPr/>
        <p:txBody>
          <a:bodyPr/>
          <a:lstStyle/>
          <a:p>
            <a:pPr eaLnBrk="1" hangingPunct="1"/>
            <a:r>
              <a:rPr lang="en-CA" sz="2400" dirty="0" smtClean="0"/>
              <a:t>4.73% of students will be labelled Learning Disabled with 90% to 100% of these students showing some form of language/reading disorder.</a:t>
            </a:r>
          </a:p>
          <a:p>
            <a:pPr eaLnBrk="1" hangingPunct="1"/>
            <a:r>
              <a:rPr lang="en-CA" sz="2400" dirty="0" smtClean="0"/>
              <a:t>1% will be labelled Emotionally Disordered with 70% of these children showing language disorders. </a:t>
            </a:r>
          </a:p>
          <a:p>
            <a:pPr eaLnBrk="1" hangingPunct="1"/>
            <a:r>
              <a:rPr lang="en-CA" sz="2400" dirty="0" smtClean="0"/>
              <a:t>In a community study of 1,655 five year olds, 60% of those who were diagnosed with a psychiatric disorder were also diagnosed with a language/reading disorder </a:t>
            </a:r>
          </a:p>
          <a:p>
            <a:pPr eaLnBrk="1" hangingPunct="1">
              <a:buFont typeface="Wingdings 3" pitchFamily="18" charset="2"/>
              <a:buNone/>
            </a:pPr>
            <a:endParaRPr lang="en-CA" sz="2400" dirty="0" smtClean="0"/>
          </a:p>
          <a:p>
            <a:pPr eaLnBrk="1" hangingPunct="1">
              <a:buFont typeface="Wingdings 3" pitchFamily="18" charset="2"/>
              <a:buNone/>
            </a:pPr>
            <a:r>
              <a:rPr lang="en-CA" sz="2400" dirty="0" smtClean="0"/>
              <a:t>			</a:t>
            </a:r>
            <a:r>
              <a:rPr lang="en-CA" sz="2400" dirty="0" smtClean="0"/>
              <a:t>                                 (</a:t>
            </a:r>
            <a:r>
              <a:rPr lang="en-CA" sz="2400" dirty="0" err="1" smtClean="0"/>
              <a:t>Warr-Leeper</a:t>
            </a:r>
            <a:r>
              <a:rPr lang="en-CA" sz="2400" dirty="0" smtClean="0"/>
              <a:t>, 2008)</a:t>
            </a:r>
          </a:p>
          <a:p>
            <a:pPr eaLnBrk="1" hangingPunct="1"/>
            <a:endParaRPr lang="en-CA" sz="2400" dirty="0" smtClean="0"/>
          </a:p>
        </p:txBody>
      </p:sp>
      <p:sp>
        <p:nvSpPr>
          <p:cNvPr id="3" name="Title 2"/>
          <p:cNvSpPr>
            <a:spLocks noGrp="1"/>
          </p:cNvSpPr>
          <p:nvPr>
            <p:ph type="title"/>
          </p:nvPr>
        </p:nvSpPr>
        <p:spPr/>
        <p:txBody>
          <a:bodyPr>
            <a:normAutofit/>
          </a:bodyPr>
          <a:lstStyle/>
          <a:p>
            <a:pPr eaLnBrk="1" hangingPunct="1">
              <a:defRPr/>
            </a:pPr>
            <a:r>
              <a:rPr lang="en-CA" dirty="0" smtClean="0"/>
              <a:t>Did You Know…? </a:t>
            </a:r>
            <a:r>
              <a:rPr lang="en-CA" sz="2000" dirty="0" smtClean="0"/>
              <a:t>(cont’d)</a:t>
            </a:r>
            <a:endParaRPr lang="en-CA"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4422"/>
            <a:ext cx="8229600" cy="4792678"/>
          </a:xfrm>
        </p:spPr>
        <p:txBody>
          <a:bodyPr/>
          <a:lstStyle/>
          <a:p>
            <a:r>
              <a:rPr lang="en-CA" sz="2000" dirty="0" smtClean="0"/>
              <a:t>Young people absorb an average of 8.5 hours of digital and video sensory stimulation a day. By twenty years of age the average individual has spent more then 20,000 hours on the Web, and over 10,000 hours playing video </a:t>
            </a:r>
            <a:r>
              <a:rPr lang="en-CA" sz="2000" dirty="0" smtClean="0"/>
              <a:t>games</a:t>
            </a:r>
          </a:p>
          <a:p>
            <a:pPr eaLnBrk="1" hangingPunct="1"/>
            <a:r>
              <a:rPr lang="en-CA" sz="2000" dirty="0" smtClean="0"/>
              <a:t>The educational model used to be based on increasing students overall stored information.  Now information becomes obsolete quickly. As information is now retrieved easily through technology, education needs to shift to help students know where to find the information they need.</a:t>
            </a:r>
          </a:p>
          <a:p>
            <a:pPr eaLnBrk="1" hangingPunct="1"/>
            <a:r>
              <a:rPr lang="en-CA" sz="2000" dirty="0" smtClean="0"/>
              <a:t>Technology helps us to develop new and efficient ways of finding, synthesizing, and communicating information. This allows learning to take place with a broader audience. </a:t>
            </a:r>
            <a:endParaRPr lang="en-CA" sz="2000" dirty="0" smtClean="0"/>
          </a:p>
          <a:p>
            <a:pPr eaLnBrk="1" hangingPunct="1"/>
            <a:r>
              <a:rPr lang="en-CA" sz="2000" dirty="0" smtClean="0"/>
              <a:t>Studies suggest that individuals who spend a great deal of time on-line see an increase in decision making, integrating complex information, and short-term </a:t>
            </a:r>
            <a:r>
              <a:rPr lang="en-CA" sz="2000" dirty="0" smtClean="0"/>
              <a:t>memory.</a:t>
            </a:r>
          </a:p>
          <a:p>
            <a:pPr eaLnBrk="1" hangingPunct="1">
              <a:buNone/>
            </a:pPr>
            <a:r>
              <a:rPr lang="en-CA" sz="1600" dirty="0" smtClean="0"/>
              <a:t>                                                                                                  ( </a:t>
            </a:r>
            <a:r>
              <a:rPr lang="en-CA" sz="1600" dirty="0" smtClean="0"/>
              <a:t>George, 2008)</a:t>
            </a:r>
            <a:endParaRPr lang="en-CA" sz="1600" dirty="0" smtClean="0"/>
          </a:p>
          <a:p>
            <a:endParaRPr lang="en-CA" sz="2000" dirty="0" smtClean="0"/>
          </a:p>
          <a:p>
            <a:endParaRPr lang="en-US" dirty="0"/>
          </a:p>
        </p:txBody>
      </p:sp>
      <p:sp>
        <p:nvSpPr>
          <p:cNvPr id="3" name="Title 2"/>
          <p:cNvSpPr>
            <a:spLocks noGrp="1"/>
          </p:cNvSpPr>
          <p:nvPr>
            <p:ph type="title"/>
          </p:nvPr>
        </p:nvSpPr>
        <p:spPr>
          <a:xfrm>
            <a:off x="428596" y="0"/>
            <a:ext cx="8229600" cy="1143000"/>
          </a:xfrm>
        </p:spPr>
        <p:txBody>
          <a:bodyPr/>
          <a:lstStyle/>
          <a:p>
            <a:r>
              <a:rPr lang="en-US" dirty="0" smtClean="0"/>
              <a:t>Did You Know…? </a:t>
            </a:r>
            <a:r>
              <a:rPr lang="en-US" sz="2000" dirty="0" smtClean="0"/>
              <a:t>(cont’d)</a:t>
            </a: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Insert image</a:t>
            </a:r>
            <a:endParaRPr lang="en-US" dirty="0"/>
          </a:p>
        </p:txBody>
      </p:sp>
      <p:sp>
        <p:nvSpPr>
          <p:cNvPr id="3" name="Title 2"/>
          <p:cNvSpPr>
            <a:spLocks noGrp="1"/>
          </p:cNvSpPr>
          <p:nvPr>
            <p:ph type="title"/>
          </p:nvPr>
        </p:nvSpPr>
        <p:spPr/>
        <p:txBody>
          <a:bodyPr/>
          <a:lstStyle/>
          <a:p>
            <a:pPr algn="ctr"/>
            <a:r>
              <a:rPr lang="en-US" dirty="0" smtClean="0"/>
              <a:t>Digital Social Stories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596" y="1142984"/>
            <a:ext cx="8229600" cy="5429288"/>
          </a:xfrm>
        </p:spPr>
        <p:txBody>
          <a:bodyPr/>
          <a:lstStyle/>
          <a:p>
            <a:r>
              <a:rPr lang="en-US" dirty="0" smtClean="0"/>
              <a:t>Developed by Gray, 1991</a:t>
            </a:r>
          </a:p>
          <a:p>
            <a:pPr>
              <a:buNone/>
            </a:pPr>
            <a:endParaRPr lang="en-US" dirty="0" smtClean="0"/>
          </a:p>
          <a:p>
            <a:r>
              <a:rPr lang="en-US" dirty="0" smtClean="0"/>
              <a:t>Are an intervention used to support social skill development, typically for students with autism spectrum disorders (ASD)</a:t>
            </a:r>
          </a:p>
          <a:p>
            <a:pPr>
              <a:buNone/>
            </a:pPr>
            <a:endParaRPr lang="en-US" dirty="0" smtClean="0"/>
          </a:p>
          <a:p>
            <a:r>
              <a:rPr lang="en-US" dirty="0" smtClean="0"/>
              <a:t>Have a specifically designed style and format</a:t>
            </a:r>
          </a:p>
          <a:p>
            <a:pPr>
              <a:buNone/>
            </a:pPr>
            <a:endParaRPr lang="en-US" dirty="0" smtClean="0"/>
          </a:p>
          <a:p>
            <a:r>
              <a:rPr lang="en-US" dirty="0" smtClean="0"/>
              <a:t>Describe a situation in terms of relevant </a:t>
            </a:r>
          </a:p>
          <a:p>
            <a:pPr>
              <a:buNone/>
            </a:pPr>
            <a:r>
              <a:rPr lang="en-US" dirty="0" smtClean="0"/>
              <a:t>  social cues</a:t>
            </a:r>
          </a:p>
          <a:p>
            <a:pPr>
              <a:buNone/>
            </a:pPr>
            <a:r>
              <a:rPr lang="en-US" sz="1600" dirty="0" smtClean="0"/>
              <a:t>(</a:t>
            </a:r>
            <a:r>
              <a:rPr lang="en-US" sz="1600" dirty="0" err="1" smtClean="0"/>
              <a:t>Briody</a:t>
            </a:r>
            <a:r>
              <a:rPr lang="en-US" sz="1600" dirty="0" smtClean="0"/>
              <a:t> &amp; </a:t>
            </a:r>
            <a:r>
              <a:rPr lang="en-US" sz="1600" dirty="0" err="1" smtClean="0"/>
              <a:t>McGarry</a:t>
            </a:r>
            <a:r>
              <a:rPr lang="en-US" sz="1600" dirty="0" smtClean="0"/>
              <a:t>, 2005; Delano &amp; Stone, 2008; Gut &amp; </a:t>
            </a:r>
            <a:r>
              <a:rPr lang="en-US" sz="1600" dirty="0" err="1" smtClean="0"/>
              <a:t>Safran</a:t>
            </a:r>
            <a:r>
              <a:rPr lang="en-US" sz="1600" dirty="0" smtClean="0"/>
              <a:t>, 2002;  Gray &amp; Garland, 1993; Moore, 2004; More, 2008)</a:t>
            </a:r>
            <a:endParaRPr lang="en-US" sz="1600" dirty="0"/>
          </a:p>
        </p:txBody>
      </p:sp>
      <p:sp>
        <p:nvSpPr>
          <p:cNvPr id="3" name="Title 2"/>
          <p:cNvSpPr>
            <a:spLocks noGrp="1"/>
          </p:cNvSpPr>
          <p:nvPr>
            <p:ph type="title"/>
          </p:nvPr>
        </p:nvSpPr>
        <p:spPr/>
        <p:txBody>
          <a:bodyPr/>
          <a:lstStyle/>
          <a:p>
            <a:pPr algn="ctr"/>
            <a:r>
              <a:rPr lang="en-US" dirty="0" smtClean="0"/>
              <a:t>Social Stories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0108"/>
            <a:ext cx="8229600" cy="5572164"/>
          </a:xfrm>
        </p:spPr>
        <p:txBody>
          <a:bodyPr/>
          <a:lstStyle/>
          <a:p>
            <a:pPr>
              <a:buNone/>
            </a:pPr>
            <a:r>
              <a:rPr lang="en-US" sz="3200" b="1" dirty="0" smtClean="0"/>
              <a:t>Theoretical</a:t>
            </a:r>
            <a:r>
              <a:rPr lang="en-US" sz="3200" dirty="0" smtClean="0"/>
              <a:t> </a:t>
            </a:r>
            <a:r>
              <a:rPr lang="en-US" sz="3200" b="1" dirty="0" smtClean="0"/>
              <a:t>Underpinning</a:t>
            </a:r>
          </a:p>
          <a:p>
            <a:pPr>
              <a:buNone/>
            </a:pPr>
            <a:endParaRPr lang="en-US" sz="3200" b="1" dirty="0" smtClean="0"/>
          </a:p>
          <a:p>
            <a:pPr lvl="1"/>
            <a:r>
              <a:rPr lang="en-US" sz="3200" dirty="0" smtClean="0"/>
              <a:t>Constructivism</a:t>
            </a:r>
          </a:p>
          <a:p>
            <a:pPr lvl="1"/>
            <a:r>
              <a:rPr lang="en-US" sz="3200" dirty="0" smtClean="0"/>
              <a:t>Universal Design</a:t>
            </a:r>
          </a:p>
          <a:p>
            <a:pPr lvl="1"/>
            <a:r>
              <a:rPr lang="en-US" sz="3200" dirty="0" smtClean="0"/>
              <a:t>Differentiated Instruction</a:t>
            </a:r>
          </a:p>
          <a:p>
            <a:pPr lvl="1"/>
            <a:endParaRPr lang="en-US" b="1" dirty="0" smtClean="0"/>
          </a:p>
          <a:p>
            <a:pPr marL="365125" lvl="1" indent="-255588">
              <a:spcBef>
                <a:spcPts val="400"/>
              </a:spcBef>
              <a:buSzPct val="68000"/>
              <a:buNone/>
            </a:pPr>
            <a:endParaRPr lang="en-US" dirty="0" smtClean="0"/>
          </a:p>
        </p:txBody>
      </p:sp>
      <p:sp>
        <p:nvSpPr>
          <p:cNvPr id="3" name="Title 2"/>
          <p:cNvSpPr>
            <a:spLocks noGrp="1"/>
          </p:cNvSpPr>
          <p:nvPr>
            <p:ph type="title"/>
          </p:nvPr>
        </p:nvSpPr>
        <p:spPr>
          <a:xfrm>
            <a:off x="457200" y="274638"/>
            <a:ext cx="8229600" cy="725470"/>
          </a:xfrm>
        </p:spPr>
        <p:txBody>
          <a:bodyPr/>
          <a:lstStyle/>
          <a:p>
            <a:pPr algn="ctr"/>
            <a:r>
              <a:rPr lang="en-US" dirty="0" smtClean="0"/>
              <a:t>Agenda</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Descriptive Sentences- provide facts of the situation answering the who, what, where, when, and why questions</a:t>
            </a:r>
          </a:p>
          <a:p>
            <a:r>
              <a:rPr lang="en-US" sz="2800" dirty="0" smtClean="0"/>
              <a:t>Perspective Sentences- describe another person’s feelings and </a:t>
            </a:r>
            <a:r>
              <a:rPr lang="en-US" sz="2800" dirty="0" err="1" smtClean="0"/>
              <a:t>behaviours</a:t>
            </a:r>
            <a:endParaRPr lang="en-US" sz="2800" dirty="0" smtClean="0"/>
          </a:p>
          <a:p>
            <a:r>
              <a:rPr lang="en-US" sz="2800" dirty="0" smtClean="0"/>
              <a:t>Directive Sentence- suggest a socially appropriate response to a situation </a:t>
            </a:r>
          </a:p>
          <a:p>
            <a:r>
              <a:rPr lang="en-US" sz="2800" dirty="0" smtClean="0"/>
              <a:t>Affirmative Sentence- stress an important point and reassures the reader</a:t>
            </a:r>
          </a:p>
          <a:p>
            <a:pPr>
              <a:buNone/>
            </a:pPr>
            <a:r>
              <a:rPr lang="en-US" sz="1600" dirty="0" smtClean="0"/>
              <a:t>			(Delano &amp; Stone, 2008; Gut &amp; </a:t>
            </a:r>
            <a:r>
              <a:rPr lang="en-US" sz="1600" dirty="0" err="1" smtClean="0"/>
              <a:t>Safran</a:t>
            </a:r>
            <a:r>
              <a:rPr lang="en-US" sz="1600" dirty="0" smtClean="0"/>
              <a:t>, 2002, More, 2008).</a:t>
            </a:r>
            <a:endParaRPr lang="en-US" sz="1600" dirty="0"/>
          </a:p>
        </p:txBody>
      </p:sp>
      <p:sp>
        <p:nvSpPr>
          <p:cNvPr id="3" name="Title 2"/>
          <p:cNvSpPr>
            <a:spLocks noGrp="1"/>
          </p:cNvSpPr>
          <p:nvPr>
            <p:ph type="title"/>
          </p:nvPr>
        </p:nvSpPr>
        <p:spPr/>
        <p:txBody>
          <a:bodyPr/>
          <a:lstStyle/>
          <a:p>
            <a:pPr algn="ctr"/>
            <a:r>
              <a:rPr lang="en-US" dirty="0" smtClean="0"/>
              <a:t>Sentence Types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1357298"/>
            <a:ext cx="8229600" cy="4786346"/>
          </a:xfrm>
        </p:spPr>
        <p:txBody>
          <a:bodyPr/>
          <a:lstStyle/>
          <a:p>
            <a:endParaRPr lang="en-US" sz="1600" dirty="0" smtClean="0"/>
          </a:p>
          <a:p>
            <a:r>
              <a:rPr lang="en-US" sz="2800" dirty="0" smtClean="0"/>
              <a:t>Student Specific</a:t>
            </a:r>
          </a:p>
          <a:p>
            <a:r>
              <a:rPr lang="en-US" sz="2800" dirty="0" smtClean="0"/>
              <a:t>Extensive training not required</a:t>
            </a:r>
          </a:p>
          <a:p>
            <a:r>
              <a:rPr lang="en-US" sz="2800" dirty="0" smtClean="0"/>
              <a:t>Practice/review of skills</a:t>
            </a:r>
          </a:p>
          <a:p>
            <a:r>
              <a:rPr lang="en-US" sz="2800" dirty="0" smtClean="0"/>
              <a:t>Increases communication</a:t>
            </a:r>
          </a:p>
          <a:p>
            <a:r>
              <a:rPr lang="en-US" sz="2800" dirty="0" smtClean="0"/>
              <a:t>Easily embedded into classroom/curriculum</a:t>
            </a:r>
          </a:p>
          <a:p>
            <a:r>
              <a:rPr lang="en-US" sz="2800" dirty="0" smtClean="0"/>
              <a:t>Breaks down difficult social concepts/understandings</a:t>
            </a:r>
          </a:p>
          <a:p>
            <a:r>
              <a:rPr lang="en-US" sz="2800" dirty="0" smtClean="0"/>
              <a:t>Visually engaging</a:t>
            </a:r>
          </a:p>
          <a:p>
            <a:pPr>
              <a:buNone/>
            </a:pPr>
            <a:endParaRPr lang="en-US" sz="1600" dirty="0" smtClean="0"/>
          </a:p>
          <a:p>
            <a:pPr>
              <a:buNone/>
            </a:pPr>
            <a:r>
              <a:rPr lang="en-US" sz="1600" dirty="0" smtClean="0"/>
              <a:t>(</a:t>
            </a:r>
            <a:r>
              <a:rPr lang="en-US" sz="1600" dirty="0" err="1" smtClean="0"/>
              <a:t>Briody</a:t>
            </a:r>
            <a:r>
              <a:rPr lang="en-US" sz="1600" dirty="0" smtClean="0"/>
              <a:t> &amp; </a:t>
            </a:r>
            <a:r>
              <a:rPr lang="en-US" sz="1600" dirty="0" err="1" smtClean="0"/>
              <a:t>McGarry</a:t>
            </a:r>
            <a:r>
              <a:rPr lang="en-US" sz="1600" dirty="0" smtClean="0"/>
              <a:t>, 2005; </a:t>
            </a:r>
            <a:r>
              <a:rPr lang="en-US" sz="1600" dirty="0" err="1" smtClean="0"/>
              <a:t>Crozier</a:t>
            </a:r>
            <a:r>
              <a:rPr lang="en-US" sz="1600" dirty="0" smtClean="0"/>
              <a:t> &amp; </a:t>
            </a:r>
            <a:r>
              <a:rPr lang="en-US" sz="1600" dirty="0" err="1" smtClean="0"/>
              <a:t>Sileo</a:t>
            </a:r>
            <a:r>
              <a:rPr lang="en-US" sz="1600" dirty="0" smtClean="0"/>
              <a:t>, 2005; Gut &amp; </a:t>
            </a:r>
            <a:r>
              <a:rPr lang="en-US" sz="1600" dirty="0" err="1" smtClean="0"/>
              <a:t>Safran</a:t>
            </a:r>
            <a:r>
              <a:rPr lang="en-US" sz="1600" dirty="0" smtClean="0"/>
              <a:t>, 2002; More, 2008; Rogers &amp; Myles, 2001; </a:t>
            </a:r>
            <a:r>
              <a:rPr lang="en-US" sz="1600" dirty="0" err="1" smtClean="0"/>
              <a:t>Soenksen</a:t>
            </a:r>
            <a:r>
              <a:rPr lang="en-US" sz="1600" dirty="0" smtClean="0"/>
              <a:t> &amp; </a:t>
            </a:r>
            <a:r>
              <a:rPr lang="en-US" sz="1600" dirty="0" err="1" smtClean="0"/>
              <a:t>Alper</a:t>
            </a:r>
            <a:r>
              <a:rPr lang="en-US" sz="1600" dirty="0" smtClean="0"/>
              <a:t>, 2006)</a:t>
            </a:r>
          </a:p>
          <a:p>
            <a:endParaRPr lang="en-US" sz="1600" dirty="0" smtClean="0"/>
          </a:p>
          <a:p>
            <a:endParaRPr lang="en-US" sz="1600" dirty="0" smtClean="0"/>
          </a:p>
          <a:p>
            <a:endParaRPr lang="en-US" sz="1600" dirty="0" smtClean="0"/>
          </a:p>
          <a:p>
            <a:endParaRPr lang="en-US" sz="1600" dirty="0" smtClean="0"/>
          </a:p>
          <a:p>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p:txBody>
      </p:sp>
      <p:sp>
        <p:nvSpPr>
          <p:cNvPr id="3" name="Title 2"/>
          <p:cNvSpPr>
            <a:spLocks noGrp="1"/>
          </p:cNvSpPr>
          <p:nvPr>
            <p:ph type="title"/>
          </p:nvPr>
        </p:nvSpPr>
        <p:spPr/>
        <p:txBody>
          <a:bodyPr/>
          <a:lstStyle/>
          <a:p>
            <a:pPr algn="ctr"/>
            <a:r>
              <a:rPr lang="en-US" dirty="0" smtClean="0"/>
              <a:t>Strengths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1600" dirty="0" smtClean="0"/>
          </a:p>
          <a:p>
            <a:r>
              <a:rPr lang="en-US" sz="2800" dirty="0" smtClean="0"/>
              <a:t>Limited body of empirical evidence</a:t>
            </a:r>
          </a:p>
          <a:p>
            <a:pPr>
              <a:buNone/>
            </a:pPr>
            <a:endParaRPr lang="en-US" sz="2800" dirty="0" smtClean="0"/>
          </a:p>
          <a:p>
            <a:r>
              <a:rPr lang="en-US" sz="2800" dirty="0" smtClean="0"/>
              <a:t>No empirical data supporting story format</a:t>
            </a:r>
          </a:p>
          <a:p>
            <a:pPr>
              <a:buNone/>
            </a:pPr>
            <a:endParaRPr lang="en-US" sz="2800" dirty="0" smtClean="0"/>
          </a:p>
          <a:p>
            <a:r>
              <a:rPr lang="en-US" sz="2800" dirty="0" smtClean="0"/>
              <a:t>Difficult to attribute effectiveness, usually utilized with other interventions</a:t>
            </a:r>
          </a:p>
          <a:p>
            <a:pPr>
              <a:buNone/>
            </a:pPr>
            <a:endParaRPr lang="en-US" sz="2800" dirty="0" smtClean="0"/>
          </a:p>
          <a:p>
            <a:r>
              <a:rPr lang="en-US" sz="2800" dirty="0" smtClean="0"/>
              <a:t>They are only as effective as their use</a:t>
            </a:r>
          </a:p>
          <a:p>
            <a:pPr>
              <a:buNone/>
            </a:pPr>
            <a:r>
              <a:rPr lang="en-US" sz="1600" dirty="0" smtClean="0"/>
              <a:t>(</a:t>
            </a:r>
            <a:r>
              <a:rPr lang="en-US" sz="1600" dirty="0" err="1" smtClean="0"/>
              <a:t>Briody</a:t>
            </a:r>
            <a:r>
              <a:rPr lang="en-US" sz="1600" dirty="0" smtClean="0"/>
              <a:t> &amp; </a:t>
            </a:r>
            <a:r>
              <a:rPr lang="en-US" sz="1600" dirty="0" err="1" smtClean="0"/>
              <a:t>McGarry</a:t>
            </a:r>
            <a:r>
              <a:rPr lang="en-US" sz="1600" dirty="0" smtClean="0"/>
              <a:t>, 2005; </a:t>
            </a:r>
            <a:r>
              <a:rPr lang="en-US" sz="1600" dirty="0" err="1" smtClean="0"/>
              <a:t>Crozier</a:t>
            </a:r>
            <a:r>
              <a:rPr lang="en-US" sz="1600" dirty="0" smtClean="0"/>
              <a:t> &amp; </a:t>
            </a:r>
            <a:r>
              <a:rPr lang="en-US" sz="1600" dirty="0" err="1" smtClean="0"/>
              <a:t>Sileo</a:t>
            </a:r>
            <a:r>
              <a:rPr lang="en-US" sz="1600" dirty="0" smtClean="0"/>
              <a:t>, 2005; Gut &amp; </a:t>
            </a:r>
            <a:r>
              <a:rPr lang="en-US" sz="1600" dirty="0" err="1" smtClean="0"/>
              <a:t>Safran</a:t>
            </a:r>
            <a:r>
              <a:rPr lang="en-US" sz="1600" dirty="0" smtClean="0"/>
              <a:t>, 2002; More, 2008; Moore, 2004; </a:t>
            </a:r>
            <a:r>
              <a:rPr lang="en-US" sz="1600" dirty="0" err="1" smtClean="0"/>
              <a:t>Soenksen</a:t>
            </a:r>
            <a:r>
              <a:rPr lang="en-US" sz="1600" dirty="0" smtClean="0"/>
              <a:t> &amp; </a:t>
            </a:r>
            <a:r>
              <a:rPr lang="en-US" sz="1600" dirty="0" err="1" smtClean="0"/>
              <a:t>Alper</a:t>
            </a:r>
            <a:r>
              <a:rPr lang="en-US" sz="1600" dirty="0" smtClean="0"/>
              <a:t>, 2006)</a:t>
            </a:r>
            <a:endParaRPr lang="en-US" sz="1600" dirty="0"/>
          </a:p>
        </p:txBody>
      </p:sp>
      <p:sp>
        <p:nvSpPr>
          <p:cNvPr id="3" name="Title 2"/>
          <p:cNvSpPr>
            <a:spLocks noGrp="1"/>
          </p:cNvSpPr>
          <p:nvPr>
            <p:ph type="title"/>
          </p:nvPr>
        </p:nvSpPr>
        <p:spPr/>
        <p:txBody>
          <a:bodyPr/>
          <a:lstStyle/>
          <a:p>
            <a:pPr algn="ctr"/>
            <a:r>
              <a:rPr lang="en-US" dirty="0" smtClean="0"/>
              <a:t>Cautions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Effectiveness with a wider audience</a:t>
            </a:r>
          </a:p>
          <a:p>
            <a:pPr>
              <a:buNone/>
            </a:pPr>
            <a:endParaRPr lang="en-US" sz="2800" dirty="0" smtClean="0"/>
          </a:p>
          <a:p>
            <a:r>
              <a:rPr lang="en-US" sz="2800" dirty="0" smtClean="0"/>
              <a:t>Individual components (visuals, sentence ratio, text)</a:t>
            </a:r>
          </a:p>
          <a:p>
            <a:endParaRPr lang="en-US" sz="2800" dirty="0" smtClean="0"/>
          </a:p>
          <a:p>
            <a:r>
              <a:rPr lang="en-US" sz="2800" dirty="0" smtClean="0"/>
              <a:t>Control groups</a:t>
            </a:r>
          </a:p>
          <a:p>
            <a:endParaRPr lang="en-US" sz="2800" dirty="0" smtClean="0"/>
          </a:p>
          <a:p>
            <a:endParaRPr lang="en-US" sz="2800" dirty="0" smtClean="0"/>
          </a:p>
          <a:p>
            <a:pPr>
              <a:buNone/>
            </a:pPr>
            <a:r>
              <a:rPr lang="en-US" sz="1600" dirty="0" smtClean="0"/>
              <a:t>(</a:t>
            </a:r>
            <a:r>
              <a:rPr lang="en-US" sz="1600" dirty="0" err="1" smtClean="0"/>
              <a:t>Briody</a:t>
            </a:r>
            <a:r>
              <a:rPr lang="en-US" sz="1600" dirty="0" smtClean="0"/>
              <a:t> &amp; </a:t>
            </a:r>
            <a:r>
              <a:rPr lang="en-US" sz="1600" dirty="0" err="1" smtClean="0"/>
              <a:t>McGarry</a:t>
            </a:r>
            <a:r>
              <a:rPr lang="en-US" sz="1600" dirty="0" smtClean="0"/>
              <a:t>, 2005; </a:t>
            </a:r>
            <a:r>
              <a:rPr lang="en-US" sz="1600" dirty="0" err="1" smtClean="0"/>
              <a:t>Crozier</a:t>
            </a:r>
            <a:r>
              <a:rPr lang="en-US" sz="1600" dirty="0" smtClean="0"/>
              <a:t> &amp; </a:t>
            </a:r>
            <a:r>
              <a:rPr lang="en-US" sz="1600" dirty="0" err="1" smtClean="0"/>
              <a:t>Sileo</a:t>
            </a:r>
            <a:r>
              <a:rPr lang="en-US" sz="1600" dirty="0" smtClean="0"/>
              <a:t>, 2005; Gut &amp; </a:t>
            </a:r>
            <a:r>
              <a:rPr lang="en-US" sz="1600" dirty="0" err="1" smtClean="0"/>
              <a:t>Safran</a:t>
            </a:r>
            <a:r>
              <a:rPr lang="en-US" sz="1600" dirty="0" smtClean="0"/>
              <a:t>, 2002; More, 2008; Moore, 2004; </a:t>
            </a:r>
            <a:r>
              <a:rPr lang="en-US" sz="1600" dirty="0" err="1" smtClean="0"/>
              <a:t>Soenksen</a:t>
            </a:r>
            <a:r>
              <a:rPr lang="en-US" sz="1600" dirty="0" smtClean="0"/>
              <a:t> &amp; </a:t>
            </a:r>
            <a:r>
              <a:rPr lang="en-US" sz="1600" dirty="0" err="1" smtClean="0"/>
              <a:t>Alper</a:t>
            </a:r>
            <a:r>
              <a:rPr lang="en-US" sz="1600" dirty="0" smtClean="0"/>
              <a:t>, 2006)</a:t>
            </a:r>
          </a:p>
          <a:p>
            <a:pPr>
              <a:buNone/>
            </a:pPr>
            <a:endParaRPr lang="en-US" sz="2800" dirty="0" smtClean="0"/>
          </a:p>
          <a:p>
            <a:endParaRPr lang="en-US" dirty="0"/>
          </a:p>
        </p:txBody>
      </p:sp>
      <p:sp>
        <p:nvSpPr>
          <p:cNvPr id="3" name="Title 2"/>
          <p:cNvSpPr>
            <a:spLocks noGrp="1"/>
          </p:cNvSpPr>
          <p:nvPr>
            <p:ph type="title"/>
          </p:nvPr>
        </p:nvSpPr>
        <p:spPr/>
        <p:txBody>
          <a:bodyPr>
            <a:normAutofit fontScale="90000"/>
          </a:bodyPr>
          <a:lstStyle/>
          <a:p>
            <a:pPr algn="ctr"/>
            <a:r>
              <a:rPr lang="en-US" sz="4400" dirty="0" smtClean="0"/>
              <a:t>Future Research</a:t>
            </a:r>
            <a:br>
              <a:rPr lang="en-US" sz="4400" dirty="0" smtClean="0"/>
            </a:b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Dynamic, engaging learning experiences</a:t>
            </a:r>
          </a:p>
          <a:p>
            <a:r>
              <a:rPr lang="en-US" dirty="0" smtClean="0"/>
              <a:t>Increased motivation, engagement</a:t>
            </a:r>
          </a:p>
          <a:p>
            <a:r>
              <a:rPr lang="en-US" dirty="0" smtClean="0"/>
              <a:t>Digital images increase flexibility, allow for revisiting</a:t>
            </a:r>
          </a:p>
          <a:p>
            <a:r>
              <a:rPr lang="en-US" dirty="0" smtClean="0"/>
              <a:t>Allow for student engagement/participation</a:t>
            </a:r>
          </a:p>
          <a:p>
            <a:r>
              <a:rPr lang="en-US" dirty="0" smtClean="0"/>
              <a:t>Visually realistic, individual, flexible, and inclusive</a:t>
            </a:r>
          </a:p>
          <a:p>
            <a:r>
              <a:rPr lang="en-US" dirty="0" smtClean="0"/>
              <a:t>Bank of stories may be created</a:t>
            </a:r>
          </a:p>
          <a:p>
            <a:r>
              <a:rPr lang="en-US" dirty="0" smtClean="0"/>
              <a:t>Addresses a variety of learning styles</a:t>
            </a:r>
          </a:p>
          <a:p>
            <a:pPr>
              <a:buNone/>
            </a:pPr>
            <a:r>
              <a:rPr lang="en-US" dirty="0" smtClean="0"/>
              <a:t>						</a:t>
            </a:r>
            <a:r>
              <a:rPr lang="en-US" sz="1600" dirty="0" smtClean="0"/>
              <a:t>(</a:t>
            </a:r>
            <a:r>
              <a:rPr lang="en-US" sz="1600" dirty="0" err="1" smtClean="0"/>
              <a:t>Bernad</a:t>
            </a:r>
            <a:r>
              <a:rPr lang="en-US" sz="1600" dirty="0" smtClean="0"/>
              <a:t>-Ripoll, 2007; More, 2008) </a:t>
            </a:r>
          </a:p>
          <a:p>
            <a:endParaRPr lang="en-US" dirty="0"/>
          </a:p>
        </p:txBody>
      </p:sp>
      <p:sp>
        <p:nvSpPr>
          <p:cNvPr id="3" name="Title 2"/>
          <p:cNvSpPr>
            <a:spLocks noGrp="1"/>
          </p:cNvSpPr>
          <p:nvPr>
            <p:ph type="title"/>
          </p:nvPr>
        </p:nvSpPr>
        <p:spPr/>
        <p:txBody>
          <a:bodyPr/>
          <a:lstStyle/>
          <a:p>
            <a:pPr algn="ctr"/>
            <a:r>
              <a:rPr lang="en-US" dirty="0" smtClean="0"/>
              <a:t>Digital Social Stories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42844" y="785794"/>
          <a:ext cx="8715436" cy="55007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457200" y="274638"/>
            <a:ext cx="8229600" cy="511156"/>
          </a:xfrm>
        </p:spPr>
        <p:txBody>
          <a:bodyPr>
            <a:normAutofit fontScale="90000"/>
          </a:bodyPr>
          <a:lstStyle/>
          <a:p>
            <a:pPr algn="ctr"/>
            <a:r>
              <a:rPr lang="en-US" dirty="0" smtClean="0"/>
              <a:t>The Process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Linking </a:t>
            </a:r>
            <a:r>
              <a:rPr lang="en-US" smtClean="0"/>
              <a:t>to Theory…</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p:txBody>
          <a:bodyPr wrap="square" lIns="91440" tIns="45720" rIns="91440" bIns="45720" numCol="1" anchorCtr="0" compatLnSpc="1">
            <a:prstTxWarp prst="textNoShape">
              <a:avLst/>
            </a:prstTxWarp>
          </a:bodyPr>
          <a:lstStyle/>
          <a:p>
            <a:pPr eaLnBrk="1" hangingPunct="1">
              <a:defRPr/>
            </a:pPr>
            <a:r>
              <a:rPr lang="en-US" smtClean="0">
                <a:effectLst/>
              </a:rPr>
              <a:t>References</a:t>
            </a:r>
          </a:p>
        </p:txBody>
      </p:sp>
      <p:sp>
        <p:nvSpPr>
          <p:cNvPr id="31746" name="Rectangle 3"/>
          <p:cNvSpPr>
            <a:spLocks noGrp="1"/>
          </p:cNvSpPr>
          <p:nvPr>
            <p:ph type="body" idx="1"/>
          </p:nvPr>
        </p:nvSpPr>
        <p:spPr/>
        <p:txBody>
          <a:bodyPr/>
          <a:lstStyle/>
          <a:p>
            <a:pPr>
              <a:buNone/>
            </a:pPr>
            <a:r>
              <a:rPr lang="en-US" sz="1200" dirty="0" smtClean="0"/>
              <a:t>Ali, S. &amp; Fredrickson, N. (2006). Investigating the Evidence Base of Social Stories. </a:t>
            </a:r>
            <a:r>
              <a:rPr lang="en-US" sz="1200" i="1" dirty="0" smtClean="0"/>
              <a:t>Educational    </a:t>
            </a:r>
            <a:endParaRPr lang="en-US" sz="1200" dirty="0" smtClean="0"/>
          </a:p>
          <a:p>
            <a:pPr>
              <a:buNone/>
            </a:pPr>
            <a:r>
              <a:rPr lang="en-US" sz="1200" i="1" dirty="0" smtClean="0"/>
              <a:t> Psychology in Practice, 22(4)</a:t>
            </a:r>
            <a:r>
              <a:rPr lang="en-US" sz="1200" dirty="0" smtClean="0"/>
              <a:t>, 355-377.</a:t>
            </a:r>
          </a:p>
          <a:p>
            <a:pPr eaLnBrk="1" hangingPunct="1">
              <a:buFont typeface="Wingdings 3" pitchFamily="18" charset="2"/>
              <a:buNone/>
            </a:pPr>
            <a:r>
              <a:rPr lang="en-US" sz="1200" dirty="0" smtClean="0"/>
              <a:t>Benjamin A. (2006). </a:t>
            </a:r>
            <a:r>
              <a:rPr lang="en-US" sz="1200" i="1" dirty="0" smtClean="0"/>
              <a:t>Valuing Differentiated Instruction.</a:t>
            </a:r>
            <a:r>
              <a:rPr lang="en-US" sz="1200" dirty="0" smtClean="0"/>
              <a:t> Alexandria:  Eye on Education.</a:t>
            </a:r>
          </a:p>
          <a:p>
            <a:pPr>
              <a:buNone/>
            </a:pPr>
            <a:r>
              <a:rPr lang="en-US" sz="1200" dirty="0" smtClean="0"/>
              <a:t>Bernard-Ripoll, S. (2007). Using a Self-as-Model Video Combined with Social Stories to Help a </a:t>
            </a:r>
          </a:p>
          <a:p>
            <a:pPr>
              <a:buNone/>
            </a:pPr>
            <a:r>
              <a:rPr lang="en-US" sz="1200" dirty="0" smtClean="0"/>
              <a:t>  Child with </a:t>
            </a:r>
            <a:r>
              <a:rPr lang="en-US" sz="1200" dirty="0" err="1" smtClean="0"/>
              <a:t>Asperger</a:t>
            </a:r>
            <a:r>
              <a:rPr lang="en-US" sz="1200" dirty="0" smtClean="0"/>
              <a:t> Syndrome Understand Emotions. </a:t>
            </a:r>
            <a:r>
              <a:rPr lang="en-US" sz="1200" i="1" dirty="0" smtClean="0"/>
              <a:t>Focus on Autism and Other </a:t>
            </a:r>
            <a:endParaRPr lang="en-US" sz="1200" dirty="0" smtClean="0"/>
          </a:p>
          <a:p>
            <a:pPr>
              <a:buNone/>
            </a:pPr>
            <a:r>
              <a:rPr lang="en-US" sz="1200" dirty="0" smtClean="0"/>
              <a:t>  </a:t>
            </a:r>
            <a:r>
              <a:rPr lang="en-US" sz="1200" i="1" dirty="0" smtClean="0"/>
              <a:t>Developmental Disabilities, 22(2), </a:t>
            </a:r>
            <a:r>
              <a:rPr lang="en-US" sz="1200" dirty="0" smtClean="0"/>
              <a:t>100-106.</a:t>
            </a:r>
          </a:p>
          <a:p>
            <a:pPr>
              <a:buNone/>
            </a:pPr>
            <a:r>
              <a:rPr lang="en-US" sz="1200" dirty="0" err="1" smtClean="0"/>
              <a:t>Brigman</a:t>
            </a:r>
            <a:r>
              <a:rPr lang="en-US" sz="1200" dirty="0" smtClean="0"/>
              <a:t>, G., Lane, D., Lawrence, R., &amp; Switzer, D. (1999). Teaching children school success </a:t>
            </a:r>
          </a:p>
          <a:p>
            <a:pPr>
              <a:buNone/>
            </a:pPr>
            <a:r>
              <a:rPr lang="en-US" sz="1200" dirty="0" smtClean="0"/>
              <a:t>  skills. </a:t>
            </a:r>
            <a:r>
              <a:rPr lang="en-US" sz="1200" i="1" dirty="0" smtClean="0"/>
              <a:t>The Journal of Educational Research, 92</a:t>
            </a:r>
            <a:r>
              <a:rPr lang="en-US" sz="1200" dirty="0" smtClean="0"/>
              <a:t>, 323-329. </a:t>
            </a:r>
          </a:p>
          <a:p>
            <a:pPr>
              <a:buNone/>
            </a:pPr>
            <a:r>
              <a:rPr lang="en-US" sz="1200" dirty="0" err="1" smtClean="0"/>
              <a:t>Briody</a:t>
            </a:r>
            <a:r>
              <a:rPr lang="en-US" sz="1200" dirty="0" smtClean="0"/>
              <a:t>, J. &amp; </a:t>
            </a:r>
            <a:r>
              <a:rPr lang="en-US" sz="1200" dirty="0" err="1" smtClean="0"/>
              <a:t>McGarry</a:t>
            </a:r>
            <a:r>
              <a:rPr lang="en-US" sz="1200" dirty="0" smtClean="0"/>
              <a:t>, K. (2005). Using Social Stories to Ease Children’s Transitions. Beyond the Journal, Young Children on the Web. </a:t>
            </a:r>
          </a:p>
          <a:p>
            <a:pPr>
              <a:buNone/>
            </a:pPr>
            <a:r>
              <a:rPr lang="en-US" sz="1200" dirty="0" err="1" smtClean="0"/>
              <a:t>Burgstahler</a:t>
            </a:r>
            <a:r>
              <a:rPr lang="en-US" sz="1200" dirty="0" smtClean="0"/>
              <a:t>, S. (2009). </a:t>
            </a:r>
            <a:r>
              <a:rPr lang="en-US" sz="1200" i="1" dirty="0" smtClean="0"/>
              <a:t>Universal Design of Instruction (UDI):  Definition, Principles, And Examples. </a:t>
            </a:r>
            <a:r>
              <a:rPr lang="en-US" sz="1200" dirty="0" smtClean="0"/>
              <a:t>Seattle: University of Washington. Retrieved September 5/09 from </a:t>
            </a:r>
            <a:r>
              <a:rPr lang="en-US" sz="1200" dirty="0" smtClean="0">
                <a:hlinkClick r:id="rId3"/>
              </a:rPr>
              <a:t>http://www.washington.edu/doit/Brochures/PDF/instruction.pdf</a:t>
            </a:r>
            <a:endParaRPr lang="en-US" sz="1200" dirty="0" smtClean="0"/>
          </a:p>
          <a:p>
            <a:pPr>
              <a:buNone/>
            </a:pPr>
            <a:r>
              <a:rPr lang="en-US" sz="1200" dirty="0" err="1" smtClean="0"/>
              <a:t>Crozier</a:t>
            </a:r>
            <a:r>
              <a:rPr lang="en-US" sz="1200" dirty="0" smtClean="0"/>
              <a:t>, S. &amp; </a:t>
            </a:r>
            <a:r>
              <a:rPr lang="en-US" sz="1200" dirty="0" err="1" smtClean="0"/>
              <a:t>Sileo</a:t>
            </a:r>
            <a:r>
              <a:rPr lang="en-US" sz="1200" dirty="0" smtClean="0"/>
              <a:t>, N. (2005). Encouraging Positive </a:t>
            </a:r>
            <a:r>
              <a:rPr lang="en-US" sz="1200" dirty="0" err="1" smtClean="0"/>
              <a:t>Behaviour</a:t>
            </a:r>
            <a:r>
              <a:rPr lang="en-US" sz="1200" dirty="0" smtClean="0"/>
              <a:t> with Social Stories. </a:t>
            </a:r>
            <a:r>
              <a:rPr lang="en-US" sz="1200" i="1" dirty="0" smtClean="0"/>
              <a:t>Council for </a:t>
            </a:r>
            <a:endParaRPr lang="en-US" sz="1200" dirty="0" smtClean="0"/>
          </a:p>
          <a:p>
            <a:pPr>
              <a:buNone/>
            </a:pPr>
            <a:r>
              <a:rPr lang="en-US" sz="1200" i="1" dirty="0" smtClean="0"/>
              <a:t>  Exceptional Children, 37(6)</a:t>
            </a:r>
            <a:r>
              <a:rPr lang="en-US" sz="1200" dirty="0" smtClean="0"/>
              <a:t>, 26-31. </a:t>
            </a:r>
          </a:p>
          <a:p>
            <a:pPr>
              <a:buNone/>
            </a:pPr>
            <a:r>
              <a:rPr lang="en-US" sz="1200" dirty="0" smtClean="0"/>
              <a:t>Canadian Education Statistics Council. (2009) </a:t>
            </a:r>
            <a:r>
              <a:rPr lang="en-US" sz="1200" i="1" dirty="0" smtClean="0"/>
              <a:t>Pan Education indicators program. </a:t>
            </a:r>
            <a:r>
              <a:rPr lang="en-US" sz="1200" dirty="0" smtClean="0"/>
              <a:t> Retrieved September 19/09 from </a:t>
            </a:r>
            <a:r>
              <a:rPr lang="en-US" sz="1200" dirty="0" smtClean="0">
                <a:hlinkClick r:id="rId4"/>
              </a:rPr>
              <a:t>http://www.cesc.ca/mainE.html</a:t>
            </a:r>
            <a:r>
              <a:rPr lang="en-US" sz="1200" dirty="0" smtClean="0"/>
              <a:t>   </a:t>
            </a:r>
          </a:p>
          <a:p>
            <a:pPr>
              <a:buNone/>
            </a:pPr>
            <a:r>
              <a:rPr lang="en-US" sz="1200" dirty="0" smtClean="0"/>
              <a:t>Delano, M. &amp; Stone, L. (2008). Extending the Use of Social Stories to Young Children with </a:t>
            </a:r>
          </a:p>
          <a:p>
            <a:pPr>
              <a:buNone/>
            </a:pPr>
            <a:r>
              <a:rPr lang="en-US" sz="1200" dirty="0" smtClean="0"/>
              <a:t>  Emotional and </a:t>
            </a:r>
            <a:r>
              <a:rPr lang="en-US" sz="1200" dirty="0" err="1" smtClean="0"/>
              <a:t>Behavioural</a:t>
            </a:r>
            <a:r>
              <a:rPr lang="en-US" sz="1200" dirty="0" smtClean="0"/>
              <a:t> Disabilities. </a:t>
            </a:r>
            <a:r>
              <a:rPr lang="en-US" sz="1200" i="1" dirty="0" smtClean="0"/>
              <a:t>Beyond </a:t>
            </a:r>
            <a:r>
              <a:rPr lang="en-US" sz="1200" i="1" dirty="0" err="1" smtClean="0"/>
              <a:t>Behaviour</a:t>
            </a:r>
            <a:r>
              <a:rPr lang="en-US" sz="1200" dirty="0" smtClean="0"/>
              <a:t>, pp.2-7.  </a:t>
            </a:r>
          </a:p>
          <a:p>
            <a:pPr eaLnBrk="1" hangingPunct="1">
              <a:buFont typeface="Wingdings 3" pitchFamily="18" charset="2"/>
              <a:buNone/>
            </a:pPr>
            <a:r>
              <a:rPr lang="en-US" sz="1200" dirty="0" smtClean="0"/>
              <a:t>Fox, M. (2008) </a:t>
            </a:r>
            <a:r>
              <a:rPr lang="en-US" sz="1200" i="1" dirty="0" smtClean="0"/>
              <a:t>Reading magic: Why reading aloud to our children will change their lives forever.  </a:t>
            </a:r>
            <a:r>
              <a:rPr lang="en-US" sz="1200" dirty="0" smtClean="0"/>
              <a:t>New York: Harcourt inc.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85728"/>
            <a:ext cx="8229600" cy="6357982"/>
          </a:xfrm>
        </p:spPr>
        <p:txBody>
          <a:bodyPr/>
          <a:lstStyle/>
          <a:p>
            <a:pPr>
              <a:buNone/>
            </a:pPr>
            <a:r>
              <a:rPr lang="en-US" sz="1200" dirty="0" smtClean="0"/>
              <a:t>George, L. (2008, November). </a:t>
            </a:r>
            <a:r>
              <a:rPr lang="en-US" sz="1200" dirty="0" err="1" smtClean="0"/>
              <a:t>Dumbed</a:t>
            </a:r>
            <a:r>
              <a:rPr lang="en-US" sz="1200" dirty="0" smtClean="0"/>
              <a:t> down; The troubling science of how technology is rewiring kids’ brains. </a:t>
            </a:r>
            <a:r>
              <a:rPr lang="en-US" sz="1200" i="1" dirty="0" err="1" smtClean="0"/>
              <a:t>Macleans</a:t>
            </a:r>
            <a:r>
              <a:rPr lang="en-US" sz="1200" i="1" dirty="0" smtClean="0"/>
              <a:t>, 11 </a:t>
            </a:r>
            <a:r>
              <a:rPr lang="en-US" sz="1200" dirty="0" smtClean="0"/>
              <a:t>(17), 56-59. </a:t>
            </a:r>
          </a:p>
          <a:p>
            <a:pPr>
              <a:buNone/>
            </a:pPr>
            <a:r>
              <a:rPr lang="en-US" sz="1200" dirty="0" smtClean="0"/>
              <a:t>Gray, C. (2000). </a:t>
            </a:r>
            <a:r>
              <a:rPr lang="en-US" sz="1200" i="1" dirty="0" smtClean="0"/>
              <a:t>The New Social Story Book</a:t>
            </a:r>
            <a:r>
              <a:rPr lang="en-US" sz="1200" dirty="0" smtClean="0"/>
              <a:t> (Illustrated ed.). Arlington, TX: Future Horizons. </a:t>
            </a:r>
          </a:p>
          <a:p>
            <a:pPr>
              <a:buNone/>
            </a:pPr>
            <a:r>
              <a:rPr lang="en-US" sz="1200" dirty="0" smtClean="0"/>
              <a:t>Gray. C. &amp; Garland, J. (1993). Social stories: Improving responses of students with autism with </a:t>
            </a:r>
          </a:p>
          <a:p>
            <a:pPr>
              <a:buNone/>
            </a:pPr>
            <a:r>
              <a:rPr lang="en-US" sz="1200" i="1" dirty="0" smtClean="0"/>
              <a:t>  </a:t>
            </a:r>
            <a:r>
              <a:rPr lang="en-US" sz="1200" dirty="0" smtClean="0"/>
              <a:t>accurate social information. </a:t>
            </a:r>
            <a:r>
              <a:rPr lang="en-US" sz="1200" i="1" dirty="0" smtClean="0"/>
              <a:t>Focus on Autistic </a:t>
            </a:r>
            <a:r>
              <a:rPr lang="en-US" sz="1200" i="1" dirty="0" err="1" smtClean="0"/>
              <a:t>Behaviour</a:t>
            </a:r>
            <a:r>
              <a:rPr lang="en-US" sz="1200" i="1" dirty="0" smtClean="0"/>
              <a:t>, 8,</a:t>
            </a:r>
            <a:r>
              <a:rPr lang="en-US" sz="1200" dirty="0" smtClean="0"/>
              <a:t> 1-10.</a:t>
            </a:r>
          </a:p>
          <a:p>
            <a:pPr>
              <a:buNone/>
            </a:pPr>
            <a:r>
              <a:rPr lang="en-US" sz="1200" dirty="0" smtClean="0"/>
              <a:t> Gut, D.M., &amp; </a:t>
            </a:r>
            <a:r>
              <a:rPr lang="en-US" sz="1200" dirty="0" err="1" smtClean="0"/>
              <a:t>Safran</a:t>
            </a:r>
            <a:r>
              <a:rPr lang="en-US" sz="1200" dirty="0" smtClean="0"/>
              <a:t>, S.P. (2002). Cooperative learning and social stories: Effective social skills </a:t>
            </a:r>
          </a:p>
          <a:p>
            <a:pPr>
              <a:buNone/>
            </a:pPr>
            <a:r>
              <a:rPr lang="en-US" sz="1200" i="1" dirty="0" smtClean="0"/>
              <a:t>  </a:t>
            </a:r>
            <a:r>
              <a:rPr lang="en-US" sz="1200" dirty="0" smtClean="0"/>
              <a:t>strategies for reading teachers. </a:t>
            </a:r>
            <a:r>
              <a:rPr lang="en-US" sz="1200" i="1" dirty="0" smtClean="0"/>
              <a:t>Reading &amp; Writing Quarterly, 18</a:t>
            </a:r>
            <a:r>
              <a:rPr lang="en-US" sz="1200" dirty="0" smtClean="0"/>
              <a:t>, 87-91.</a:t>
            </a:r>
          </a:p>
          <a:p>
            <a:pPr>
              <a:buNone/>
            </a:pPr>
            <a:r>
              <a:rPr lang="en-US" sz="1200" dirty="0" smtClean="0"/>
              <a:t>Hein, G. E. (1991, October). </a:t>
            </a:r>
            <a:r>
              <a:rPr lang="en-CA" sz="1200" i="1" dirty="0" smtClean="0"/>
              <a:t>Constructivist Learning Theory. </a:t>
            </a:r>
            <a:r>
              <a:rPr lang="en-CA" sz="1200" dirty="0" smtClean="0"/>
              <a:t>Retrieved September 26/09 from http: </a:t>
            </a:r>
            <a:r>
              <a:rPr lang="en-CA" sz="1200" dirty="0" smtClean="0">
                <a:hlinkClick r:id="rId3"/>
              </a:rPr>
              <a:t>http://www.exploratorium.edu/ifi/resources/constructivistlearning.html</a:t>
            </a:r>
            <a:endParaRPr lang="en-CA" sz="1200" dirty="0" smtClean="0"/>
          </a:p>
          <a:p>
            <a:pPr>
              <a:buNone/>
            </a:pPr>
            <a:r>
              <a:rPr lang="en-CA" sz="1200" dirty="0" smtClean="0"/>
              <a:t>McGuire, J. M., Scott, S.S., Shaw, S.F. (2006). Universal Design and Its Applications in Educational Environments. </a:t>
            </a:r>
            <a:r>
              <a:rPr lang="en-CA" sz="1200" i="1" dirty="0" smtClean="0"/>
              <a:t>Remedial and Special Education, 27</a:t>
            </a:r>
            <a:r>
              <a:rPr lang="en-CA" sz="1200" dirty="0" smtClean="0"/>
              <a:t> (3), 166-175.</a:t>
            </a:r>
            <a:endParaRPr lang="en-CA" sz="1200" i="1" dirty="0" smtClean="0"/>
          </a:p>
          <a:p>
            <a:pPr>
              <a:buNone/>
            </a:pPr>
            <a:r>
              <a:rPr lang="en-US" sz="1200" dirty="0" smtClean="0"/>
              <a:t>Miranda, P. (2009). </a:t>
            </a:r>
            <a:r>
              <a:rPr lang="en-US" sz="1200" i="1" dirty="0" smtClean="0"/>
              <a:t>Workshop on Universal Design. </a:t>
            </a:r>
            <a:r>
              <a:rPr lang="en-US" sz="1200" dirty="0" smtClean="0"/>
              <a:t>University of British Columbia.</a:t>
            </a:r>
          </a:p>
          <a:p>
            <a:pPr>
              <a:buNone/>
            </a:pPr>
            <a:r>
              <a:rPr lang="en-US" sz="1200" dirty="0" smtClean="0"/>
              <a:t>Moore, P.S. (2004). The use of social stories in a psychology service for children with learning </a:t>
            </a:r>
          </a:p>
          <a:p>
            <a:pPr>
              <a:buNone/>
            </a:pPr>
            <a:r>
              <a:rPr lang="en-US" sz="1200" dirty="0" smtClean="0"/>
              <a:t>  disabilities: a case study of a sleep problem. </a:t>
            </a:r>
            <a:r>
              <a:rPr lang="en-US" sz="1200" i="1" dirty="0" smtClean="0"/>
              <a:t>British Journal of Learning Disabilities, 32</a:t>
            </a:r>
            <a:r>
              <a:rPr lang="en-US" sz="1200" dirty="0" smtClean="0"/>
              <a:t>, 133-    </a:t>
            </a:r>
          </a:p>
          <a:p>
            <a:pPr>
              <a:buNone/>
            </a:pPr>
            <a:r>
              <a:rPr lang="en-US" sz="1200" dirty="0" smtClean="0"/>
              <a:t>  138.</a:t>
            </a:r>
          </a:p>
          <a:p>
            <a:pPr>
              <a:buNone/>
            </a:pPr>
            <a:r>
              <a:rPr lang="en-US" sz="1200" dirty="0" smtClean="0"/>
              <a:t> More, C. (2008). Digital Stories Targeting Social Skills for Children With Disabilities:</a:t>
            </a:r>
          </a:p>
          <a:p>
            <a:pPr>
              <a:buNone/>
            </a:pPr>
            <a:r>
              <a:rPr lang="en-US" sz="1200" dirty="0" smtClean="0"/>
              <a:t>  Multidimensional Learning. </a:t>
            </a:r>
            <a:r>
              <a:rPr lang="en-US" sz="1200" i="1" dirty="0" smtClean="0"/>
              <a:t>Intervention in School and Clinic, 43(3),</a:t>
            </a:r>
            <a:r>
              <a:rPr lang="en-US" sz="1200" dirty="0" smtClean="0"/>
              <a:t> 168-177. </a:t>
            </a:r>
          </a:p>
          <a:p>
            <a:pPr>
              <a:buNone/>
            </a:pPr>
            <a:r>
              <a:rPr lang="en-US" sz="1200" dirty="0" smtClean="0"/>
              <a:t>Rogers, M.F. &amp; Myles, B.S. (2001). Using Social Stories and Comic Strip Conversations to </a:t>
            </a:r>
          </a:p>
          <a:p>
            <a:pPr>
              <a:buNone/>
            </a:pPr>
            <a:r>
              <a:rPr lang="en-US" sz="1200" dirty="0" smtClean="0"/>
              <a:t>  Interpret Social Situations for an Adolescent with </a:t>
            </a:r>
            <a:r>
              <a:rPr lang="en-US" sz="1200" dirty="0" err="1" smtClean="0"/>
              <a:t>Asperger</a:t>
            </a:r>
            <a:r>
              <a:rPr lang="en-US" sz="1200" dirty="0" smtClean="0"/>
              <a:t> Syndrome. </a:t>
            </a:r>
            <a:r>
              <a:rPr lang="en-US" sz="1200" i="1" dirty="0" smtClean="0"/>
              <a:t>Intervention in School </a:t>
            </a:r>
            <a:endParaRPr lang="en-US" sz="1200" dirty="0" smtClean="0"/>
          </a:p>
          <a:p>
            <a:pPr>
              <a:buNone/>
            </a:pPr>
            <a:r>
              <a:rPr lang="en-US" sz="1200" dirty="0" smtClean="0"/>
              <a:t> </a:t>
            </a:r>
            <a:r>
              <a:rPr lang="en-US" sz="1200" i="1" dirty="0" smtClean="0"/>
              <a:t>and Clinic, 38(5),</a:t>
            </a:r>
            <a:r>
              <a:rPr lang="en-US" sz="1200" dirty="0" smtClean="0"/>
              <a:t> 310-313.</a:t>
            </a:r>
          </a:p>
          <a:p>
            <a:pPr>
              <a:buNone/>
            </a:pPr>
            <a:r>
              <a:rPr lang="en-US" sz="1200" dirty="0" smtClean="0"/>
              <a:t> Smith, S.W., &amp; Gilles, D.L. (2003). Using key instructional elements to systematically promote </a:t>
            </a:r>
          </a:p>
          <a:p>
            <a:pPr>
              <a:buNone/>
            </a:pPr>
            <a:r>
              <a:rPr lang="en-US" sz="1200" dirty="0" smtClean="0"/>
              <a:t>  social skill generalization for students with challenging behavior. </a:t>
            </a:r>
            <a:r>
              <a:rPr lang="en-US" sz="1200" i="1" dirty="0" smtClean="0"/>
              <a:t>Intervention in School and </a:t>
            </a:r>
            <a:endParaRPr lang="en-US" sz="1200" dirty="0" smtClean="0"/>
          </a:p>
          <a:p>
            <a:pPr>
              <a:buNone/>
            </a:pPr>
            <a:r>
              <a:rPr lang="en-US" sz="1200" dirty="0" smtClean="0"/>
              <a:t>  </a:t>
            </a:r>
            <a:r>
              <a:rPr lang="en-US" sz="1200" i="1" dirty="0" smtClean="0"/>
              <a:t>Clinic, 39,</a:t>
            </a:r>
            <a:r>
              <a:rPr lang="en-US" sz="1200" dirty="0" smtClean="0"/>
              <a:t> 30-37.  </a:t>
            </a:r>
          </a:p>
          <a:p>
            <a:pPr>
              <a:buNone/>
            </a:pPr>
            <a:r>
              <a:rPr lang="en-US" sz="1200" dirty="0" err="1" smtClean="0"/>
              <a:t>Soenksen</a:t>
            </a:r>
            <a:r>
              <a:rPr lang="en-US" sz="1200" dirty="0" smtClean="0"/>
              <a:t>. D. &amp; </a:t>
            </a:r>
            <a:r>
              <a:rPr lang="en-US" sz="1200" dirty="0" err="1" smtClean="0"/>
              <a:t>Alper</a:t>
            </a:r>
            <a:r>
              <a:rPr lang="en-US" sz="1200" dirty="0" smtClean="0"/>
              <a:t>, S. (2006). Teaching a Young Child to Appropriately Gain Attention of </a:t>
            </a:r>
          </a:p>
          <a:p>
            <a:pPr>
              <a:buNone/>
            </a:pPr>
            <a:r>
              <a:rPr lang="en-US" sz="1200" dirty="0" smtClean="0"/>
              <a:t>  Peers Using a Social Story Intervention. </a:t>
            </a:r>
            <a:r>
              <a:rPr lang="en-US" sz="1200" i="1" dirty="0" smtClean="0"/>
              <a:t>Focus on Autism and Other Developmental  </a:t>
            </a:r>
            <a:endParaRPr lang="en-US" sz="1200" dirty="0" smtClean="0"/>
          </a:p>
          <a:p>
            <a:pPr>
              <a:buNone/>
            </a:pPr>
            <a:r>
              <a:rPr lang="en-US" sz="1200" dirty="0" smtClean="0"/>
              <a:t>  </a:t>
            </a:r>
            <a:r>
              <a:rPr lang="en-US" sz="1200" i="1" dirty="0" smtClean="0"/>
              <a:t>Disabilities, 21(1),</a:t>
            </a:r>
            <a:r>
              <a:rPr lang="en-US" sz="1200" dirty="0" smtClean="0"/>
              <a:t> 36-44.          </a:t>
            </a:r>
          </a:p>
          <a:p>
            <a:pPr>
              <a:buNone/>
            </a:pPr>
            <a:r>
              <a:rPr lang="en-US" sz="1200" dirty="0" err="1" smtClean="0"/>
              <a:t>Warr-Leeper</a:t>
            </a:r>
            <a:r>
              <a:rPr lang="en-US" sz="1200" dirty="0" smtClean="0"/>
              <a:t>, G. (2008) . </a:t>
            </a:r>
            <a:r>
              <a:rPr lang="en-US" sz="1200" i="1" dirty="0" smtClean="0"/>
              <a:t>Communication at the heart of education</a:t>
            </a:r>
            <a:r>
              <a:rPr lang="en-US" sz="1200" dirty="0" smtClean="0"/>
              <a:t>. University of Western Ontario.   </a:t>
            </a:r>
          </a:p>
          <a:p>
            <a:pPr>
              <a:buNone/>
            </a:pPr>
            <a:r>
              <a:rPr lang="en-US" sz="1200" dirty="0" smtClean="0"/>
              <a:t/>
            </a:r>
            <a:br>
              <a:rPr lang="en-US" sz="1200" dirty="0" smtClean="0"/>
            </a:br>
            <a:endParaRPr lang="en-US" sz="1200" dirty="0"/>
          </a:p>
        </p:txBody>
      </p:sp>
      <p:sp>
        <p:nvSpPr>
          <p:cNvPr id="3" name="Title 2"/>
          <p:cNvSpPr>
            <a:spLocks noGrp="1"/>
          </p:cNvSpPr>
          <p:nvPr>
            <p:ph type="title"/>
          </p:nvPr>
        </p:nvSpPr>
        <p:spPr>
          <a:xfrm flipV="1">
            <a:off x="457200" y="214290"/>
            <a:ext cx="8229600" cy="60348"/>
          </a:xfrm>
        </p:spPr>
        <p:txBody>
          <a:bodyPr>
            <a:normAutofit fontScale="90000"/>
          </a:bodyPr>
          <a:lstStyle/>
          <a:p>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229600" cy="4948258"/>
          </a:xfrm>
        </p:spPr>
        <p:txBody>
          <a:bodyPr/>
          <a:lstStyle/>
          <a:p>
            <a:pPr marL="365125" lvl="1" indent="-255588">
              <a:spcBef>
                <a:spcPts val="400"/>
              </a:spcBef>
              <a:buSzPct val="68000"/>
              <a:buNone/>
            </a:pPr>
            <a:r>
              <a:rPr lang="en-US" sz="2700" b="1" dirty="0" smtClean="0"/>
              <a:t>Technologies </a:t>
            </a:r>
            <a:r>
              <a:rPr lang="en-US" sz="2700" b="1" dirty="0" smtClean="0"/>
              <a:t>Explored</a:t>
            </a:r>
          </a:p>
          <a:p>
            <a:pPr marL="365125" lvl="1" indent="-255588">
              <a:spcBef>
                <a:spcPts val="400"/>
              </a:spcBef>
              <a:buSzPct val="68000"/>
              <a:buNone/>
            </a:pPr>
            <a:endParaRPr lang="en-US" sz="2700" b="1" dirty="0" smtClean="0"/>
          </a:p>
          <a:p>
            <a:pPr marL="365125" lvl="1" indent="-255588">
              <a:spcBef>
                <a:spcPts val="400"/>
              </a:spcBef>
              <a:buSzPct val="68000"/>
              <a:buFont typeface="Wingdings" pitchFamily="2" charset="2"/>
              <a:buChar char="q"/>
            </a:pPr>
            <a:r>
              <a:rPr lang="en-US" sz="2400" b="1" dirty="0" smtClean="0"/>
              <a:t>Digital Social Stories, Microsoft </a:t>
            </a:r>
            <a:r>
              <a:rPr lang="en-US" sz="2400" b="1" dirty="0" err="1" smtClean="0"/>
              <a:t>MovieMaker</a:t>
            </a:r>
            <a:r>
              <a:rPr lang="en-US" sz="2400" b="1" dirty="0" smtClean="0"/>
              <a:t>, Photo Story 3, </a:t>
            </a:r>
            <a:r>
              <a:rPr lang="en-US" sz="2400" b="1" dirty="0" err="1" smtClean="0"/>
              <a:t>Webquests</a:t>
            </a:r>
            <a:endParaRPr lang="en-US" sz="2400" b="1" dirty="0" smtClean="0"/>
          </a:p>
          <a:p>
            <a:pPr lvl="1">
              <a:buFont typeface="Courier New" pitchFamily="49" charset="0"/>
              <a:buChar char="o"/>
            </a:pPr>
            <a:r>
              <a:rPr lang="en-US" sz="2000" dirty="0" smtClean="0"/>
              <a:t>Background and Research</a:t>
            </a:r>
          </a:p>
          <a:p>
            <a:pPr lvl="1">
              <a:buFont typeface="Courier New" pitchFamily="49" charset="0"/>
              <a:buChar char="o"/>
            </a:pPr>
            <a:r>
              <a:rPr lang="en-US" sz="2000" dirty="0" smtClean="0"/>
              <a:t>Purpose/Rationale</a:t>
            </a:r>
          </a:p>
          <a:p>
            <a:pPr lvl="1">
              <a:buFont typeface="Courier New" pitchFamily="49" charset="0"/>
              <a:buChar char="o"/>
            </a:pPr>
            <a:r>
              <a:rPr lang="en-US" sz="2000" dirty="0" smtClean="0"/>
              <a:t>Format</a:t>
            </a:r>
          </a:p>
          <a:p>
            <a:pPr lvl="1">
              <a:buFont typeface="Courier New" pitchFamily="49" charset="0"/>
              <a:buChar char="o"/>
            </a:pPr>
            <a:r>
              <a:rPr lang="en-US" sz="2000" dirty="0" smtClean="0"/>
              <a:t>Strengths/Cautions</a:t>
            </a:r>
          </a:p>
          <a:p>
            <a:pPr lvl="1">
              <a:buFont typeface="Courier New" pitchFamily="49" charset="0"/>
              <a:buChar char="o"/>
            </a:pPr>
            <a:r>
              <a:rPr lang="en-US" sz="2000" dirty="0" smtClean="0"/>
              <a:t>Future Research</a:t>
            </a:r>
          </a:p>
          <a:p>
            <a:pPr lvl="1">
              <a:buFont typeface="Courier New" pitchFamily="49" charset="0"/>
              <a:buChar char="o"/>
            </a:pPr>
            <a:r>
              <a:rPr lang="en-US" sz="2000" dirty="0" smtClean="0"/>
              <a:t>Benefits/Process</a:t>
            </a:r>
          </a:p>
          <a:p>
            <a:pPr lvl="1">
              <a:buFont typeface="Courier New" pitchFamily="49" charset="0"/>
              <a:buChar char="o"/>
            </a:pPr>
            <a:r>
              <a:rPr lang="en-US" sz="2000" dirty="0" smtClean="0"/>
              <a:t>Samples</a:t>
            </a:r>
          </a:p>
          <a:p>
            <a:pPr lvl="1">
              <a:buFont typeface="Courier New" pitchFamily="49" charset="0"/>
              <a:buChar char="o"/>
            </a:pPr>
            <a:r>
              <a:rPr lang="en-US" sz="2000" dirty="0" smtClean="0"/>
              <a:t>Links to theory</a:t>
            </a:r>
            <a:endParaRPr lang="en-US" sz="2000" dirty="0"/>
          </a:p>
        </p:txBody>
      </p:sp>
      <p:sp>
        <p:nvSpPr>
          <p:cNvPr id="3" name="Title 2"/>
          <p:cNvSpPr>
            <a:spLocks noGrp="1"/>
          </p:cNvSpPr>
          <p:nvPr>
            <p:ph type="title"/>
          </p:nvPr>
        </p:nvSpPr>
        <p:spPr/>
        <p:txBody>
          <a:bodyPr/>
          <a:lstStyle/>
          <a:p>
            <a:pPr algn="ctr"/>
            <a:r>
              <a:rPr lang="en-US" dirty="0" smtClean="0"/>
              <a:t>Agenda </a:t>
            </a:r>
            <a:r>
              <a:rPr lang="en-US" sz="1600" dirty="0" smtClean="0"/>
              <a:t>Cont’d</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1"/>
          <p:cNvSpPr>
            <a:spLocks noGrp="1"/>
          </p:cNvSpPr>
          <p:nvPr>
            <p:ph type="body" idx="1"/>
          </p:nvPr>
        </p:nvSpPr>
        <p:spPr/>
        <p:txBody>
          <a:bodyPr/>
          <a:lstStyle/>
          <a:p>
            <a:pPr eaLnBrk="1" hangingPunct="1"/>
            <a:r>
              <a:rPr lang="en-CA" smtClean="0"/>
              <a:t>Theory – Constructivism</a:t>
            </a:r>
          </a:p>
          <a:p>
            <a:pPr eaLnBrk="1" hangingPunct="1"/>
            <a:r>
              <a:rPr lang="en-CA" smtClean="0"/>
              <a:t>Framework – Universal Design for Instruction</a:t>
            </a:r>
          </a:p>
          <a:p>
            <a:pPr eaLnBrk="1" hangingPunct="1"/>
            <a:r>
              <a:rPr lang="en-CA" smtClean="0"/>
              <a:t>Through Differentiated Instruction</a:t>
            </a:r>
          </a:p>
          <a:p>
            <a:pPr marL="742950" lvl="1" indent="-285750" eaLnBrk="1" hangingPunct="1"/>
            <a:r>
              <a:rPr lang="en-CA" smtClean="0"/>
              <a:t>Technology</a:t>
            </a:r>
          </a:p>
          <a:p>
            <a:pPr marL="1143000" lvl="2" eaLnBrk="1" hangingPunct="1"/>
            <a:r>
              <a:rPr lang="en-CA" smtClean="0"/>
              <a:t>Teaching Methods</a:t>
            </a:r>
          </a:p>
          <a:p>
            <a:pPr marL="1143000" lvl="2" eaLnBrk="1" hangingPunct="1"/>
            <a:r>
              <a:rPr lang="en-CA" smtClean="0"/>
              <a:t>Teaching Strategies</a:t>
            </a:r>
          </a:p>
          <a:p>
            <a:pPr marL="1143000" lvl="2" eaLnBrk="1" hangingPunct="1"/>
            <a:r>
              <a:rPr lang="en-CA" smtClean="0"/>
              <a:t>Engagement</a:t>
            </a:r>
          </a:p>
          <a:p>
            <a:pPr marL="1143000" lvl="2" eaLnBrk="1" hangingPunct="1"/>
            <a:r>
              <a:rPr lang="en-CA" smtClean="0"/>
              <a:t>Levelling the playing field in terms of disabilities</a:t>
            </a:r>
          </a:p>
          <a:p>
            <a:pPr marL="1143000" lvl="2" eaLnBrk="1" hangingPunct="1"/>
            <a:endParaRPr lang="en-CA" smtClean="0"/>
          </a:p>
          <a:p>
            <a:pPr eaLnBrk="1" hangingPunct="1"/>
            <a:endParaRPr lang="en-CA" smtClean="0"/>
          </a:p>
        </p:txBody>
      </p:sp>
      <p:sp>
        <p:nvSpPr>
          <p:cNvPr id="14340" name="Rectangle 4"/>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CA" smtClean="0">
                <a:effectLst/>
              </a:rPr>
              <a:t>Background - General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CA" smtClean="0">
                <a:effectLst/>
              </a:rPr>
              <a:t>Constructivism</a:t>
            </a:r>
          </a:p>
        </p:txBody>
      </p:sp>
      <p:sp>
        <p:nvSpPr>
          <p:cNvPr id="15362" name="Rectangle 3"/>
          <p:cNvSpPr>
            <a:spLocks noGrp="1"/>
          </p:cNvSpPr>
          <p:nvPr>
            <p:ph type="body" idx="1"/>
          </p:nvPr>
        </p:nvSpPr>
        <p:spPr/>
        <p:txBody>
          <a:bodyPr/>
          <a:lstStyle/>
          <a:p>
            <a:r>
              <a:rPr lang="en-US" sz="2300" smtClean="0"/>
              <a:t>Definition:</a:t>
            </a:r>
          </a:p>
          <a:p>
            <a:pPr marL="742950" lvl="1" indent="-285750"/>
            <a:r>
              <a:rPr lang="en-CA" sz="2100" smtClean="0"/>
              <a:t>The term refers to the notion that learners will construct knowledge for themselves i.e. they will construct meaning both individually and socially as they learn. </a:t>
            </a:r>
          </a:p>
          <a:p>
            <a:pPr>
              <a:buFont typeface="Wingdings 3" pitchFamily="18" charset="2"/>
              <a:buNone/>
            </a:pPr>
            <a:r>
              <a:rPr lang="en-CA" sz="2300" smtClean="0"/>
              <a:t>Therefore:  </a:t>
            </a:r>
          </a:p>
          <a:p>
            <a:r>
              <a:rPr lang="en-CA" sz="2300" smtClean="0"/>
              <a:t>We have to focus on the learner in thinking about learning (not on the subject being taught) and, </a:t>
            </a:r>
          </a:p>
          <a:p>
            <a:r>
              <a:rPr lang="en-CA" sz="2300" smtClean="0"/>
              <a:t>There is no knowledge independent of the meaning attributed to experience (or that which is constructed) by the learner, or community of learners. </a:t>
            </a:r>
            <a:endParaRPr lang="en-US" sz="2300" smtClean="0"/>
          </a:p>
          <a:p>
            <a:pPr eaLnBrk="1" hangingPunct="1"/>
            <a:endParaRPr lang="en-US" sz="23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p:cNvSpPr>
          <p:nvPr>
            <p:ph type="body" idx="1"/>
          </p:nvPr>
        </p:nvSpPr>
        <p:spPr/>
        <p:txBody>
          <a:bodyPr/>
          <a:lstStyle/>
          <a:p>
            <a:pPr>
              <a:lnSpc>
                <a:spcPct val="80000"/>
              </a:lnSpc>
            </a:pPr>
            <a:r>
              <a:rPr lang="en-CA" sz="2300" smtClean="0"/>
              <a:t>Learning is an active process.</a:t>
            </a:r>
          </a:p>
          <a:p>
            <a:pPr>
              <a:lnSpc>
                <a:spcPct val="80000"/>
              </a:lnSpc>
            </a:pPr>
            <a:r>
              <a:rPr lang="en-CA" sz="2300" smtClean="0"/>
              <a:t>People learn to learn as they learn.</a:t>
            </a:r>
          </a:p>
          <a:p>
            <a:pPr>
              <a:lnSpc>
                <a:spcPct val="80000"/>
              </a:lnSpc>
            </a:pPr>
            <a:r>
              <a:rPr lang="en-CA" sz="2300" smtClean="0"/>
              <a:t>The crucial action of constructing meaning is mental: it happens in the mind. </a:t>
            </a:r>
          </a:p>
          <a:p>
            <a:pPr>
              <a:lnSpc>
                <a:spcPct val="80000"/>
              </a:lnSpc>
            </a:pPr>
            <a:r>
              <a:rPr lang="en-CA" sz="2300" smtClean="0"/>
              <a:t>Learning involves language: the language we use influences learning.</a:t>
            </a:r>
          </a:p>
          <a:p>
            <a:pPr>
              <a:lnSpc>
                <a:spcPct val="80000"/>
              </a:lnSpc>
            </a:pPr>
            <a:r>
              <a:rPr lang="en-CA" sz="2300" smtClean="0"/>
              <a:t>Learning is a social activity: our learning is intimately associated with our connection with other human beings.</a:t>
            </a:r>
          </a:p>
          <a:p>
            <a:pPr>
              <a:lnSpc>
                <a:spcPct val="80000"/>
              </a:lnSpc>
            </a:pPr>
            <a:r>
              <a:rPr lang="en-CA" sz="2300" smtClean="0"/>
              <a:t>Learning is contextual: we do not learn isolated facts and theories in some abstract ethereal land of the mind separate from the rest of our lives: we learn in relationship to what else we know, what we believe, our prejudices and our fears.  </a:t>
            </a:r>
          </a:p>
          <a:p>
            <a:pPr>
              <a:lnSpc>
                <a:spcPct val="80000"/>
              </a:lnSpc>
            </a:pPr>
            <a:endParaRPr lang="en-CA" sz="2300" smtClean="0"/>
          </a:p>
        </p:txBody>
      </p:sp>
      <p:sp>
        <p:nvSpPr>
          <p:cNvPr id="16388" name="Rectangle 4"/>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CA" sz="3200" smtClean="0">
                <a:effectLst/>
              </a:rPr>
              <a:t>Principles of Constructivism developed by the work of John Dewey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bwMode="auto">
          <a:xfrm>
            <a:off x="422275" y="244476"/>
            <a:ext cx="8229600" cy="1142999"/>
          </a:xfrm>
        </p:spPr>
        <p:txBody>
          <a:bodyPr wrap="square" lIns="91440" tIns="45720" rIns="91440" bIns="45720" numCol="1" anchorCtr="0" compatLnSpc="1">
            <a:prstTxWarp prst="textNoShape">
              <a:avLst/>
            </a:prstTxWarp>
          </a:bodyPr>
          <a:lstStyle/>
          <a:p>
            <a:pPr>
              <a:defRPr/>
            </a:pPr>
            <a:r>
              <a:rPr lang="en-CA" sz="3200" smtClean="0">
                <a:effectLst/>
              </a:rPr>
              <a:t>Principles of Constructivism Developed by the works of John Dewey Con’t</a:t>
            </a:r>
          </a:p>
        </p:txBody>
      </p:sp>
      <p:sp>
        <p:nvSpPr>
          <p:cNvPr id="17410" name="Rectangle 3"/>
          <p:cNvSpPr>
            <a:spLocks noGrp="1"/>
          </p:cNvSpPr>
          <p:nvPr>
            <p:ph type="body" idx="1"/>
          </p:nvPr>
        </p:nvSpPr>
        <p:spPr>
          <a:xfrm>
            <a:off x="457200" y="1916113"/>
            <a:ext cx="8229600" cy="4090987"/>
          </a:xfrm>
        </p:spPr>
        <p:txBody>
          <a:bodyPr/>
          <a:lstStyle/>
          <a:p>
            <a:pPr>
              <a:lnSpc>
                <a:spcPct val="90000"/>
              </a:lnSpc>
            </a:pPr>
            <a:r>
              <a:rPr lang="en-CA" sz="2300" smtClean="0"/>
              <a:t>One needs knowledge to learn: it is not possible to assimilate new knowledge without having some structure developed from previous knowledge to build on. </a:t>
            </a:r>
          </a:p>
          <a:p>
            <a:pPr>
              <a:lnSpc>
                <a:spcPct val="90000"/>
              </a:lnSpc>
            </a:pPr>
            <a:r>
              <a:rPr lang="en-CA" sz="2300" smtClean="0"/>
              <a:t>It takes time to learn: learning is not instantaneous. </a:t>
            </a:r>
          </a:p>
          <a:p>
            <a:pPr>
              <a:lnSpc>
                <a:spcPct val="90000"/>
              </a:lnSpc>
            </a:pPr>
            <a:r>
              <a:rPr lang="en-CA" sz="2300" smtClean="0"/>
              <a:t>Motivation is a key component in learning. In fact, it is essential to learning.</a:t>
            </a:r>
          </a:p>
          <a:p>
            <a:pPr>
              <a:lnSpc>
                <a:spcPct val="90000"/>
              </a:lnSpc>
              <a:buFont typeface="Wingdings 3" pitchFamily="18" charset="2"/>
              <a:buNone/>
            </a:pPr>
            <a:endParaRPr lang="en-CA" sz="2300" smtClean="0"/>
          </a:p>
          <a:p>
            <a:pPr>
              <a:lnSpc>
                <a:spcPct val="90000"/>
              </a:lnSpc>
              <a:buFont typeface="Wingdings 3" pitchFamily="18" charset="2"/>
              <a:buNone/>
            </a:pPr>
            <a:r>
              <a:rPr lang="en-CA" sz="2300" smtClean="0"/>
              <a:t>In order to engage our learners, we must be prepared to bring concepts in a way for students to “Construct their own learning.”  This way of teaching can be done through Universal Design for Learning.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1"/>
          <p:cNvSpPr>
            <a:spLocks noGrp="1"/>
          </p:cNvSpPr>
          <p:nvPr>
            <p:ph idx="1"/>
          </p:nvPr>
        </p:nvSpPr>
        <p:spPr/>
        <p:txBody>
          <a:bodyPr/>
          <a:lstStyle/>
          <a:p>
            <a:pPr eaLnBrk="1" hangingPunct="1"/>
            <a:r>
              <a:rPr lang="en-CA" smtClean="0"/>
              <a:t>Origins of Universal Design</a:t>
            </a:r>
          </a:p>
          <a:p>
            <a:pPr marL="742950" lvl="1" indent="-285750" eaLnBrk="1" hangingPunct="1"/>
            <a:r>
              <a:rPr lang="en-CA" smtClean="0"/>
              <a:t>Ronald Mace, an architect and wheelchair user, proposed the idea that physical environments and enhanced awareness of diverse consumers needs should proactively inform product design to be more functional to a broader range of people. </a:t>
            </a:r>
          </a:p>
          <a:p>
            <a:pPr marL="742950" lvl="1" indent="-285750" eaLnBrk="1" hangingPunct="1"/>
            <a:r>
              <a:rPr lang="en-CA" smtClean="0"/>
              <a:t>The term “Universal Design” was coined to reflect this approach of proactively incorporating inclusive design features while minimizing the need for individual, retrofitted accommodations.</a:t>
            </a:r>
          </a:p>
          <a:p>
            <a:pPr marL="742950" lvl="1" indent="-285750" algn="r" eaLnBrk="1" hangingPunct="1">
              <a:buFont typeface="Verdana" pitchFamily="34" charset="0"/>
              <a:buNone/>
            </a:pPr>
            <a:r>
              <a:rPr lang="en-CA" sz="1800" smtClean="0"/>
              <a:t>(McGuire, Scott and Shaw)</a:t>
            </a:r>
          </a:p>
          <a:p>
            <a:pPr marL="742950" lvl="1" indent="-285750" eaLnBrk="1" hangingPunct="1">
              <a:buFont typeface="Verdana" pitchFamily="34" charset="0"/>
              <a:buNone/>
            </a:pPr>
            <a:endParaRPr lang="en-CA" sz="1800" smtClean="0"/>
          </a:p>
        </p:txBody>
      </p:sp>
      <p:sp>
        <p:nvSpPr>
          <p:cNvPr id="3" name="Title 2"/>
          <p:cNvSpPr>
            <a:spLocks noGrp="1"/>
          </p:cNvSpPr>
          <p:nvPr>
            <p:ph type="title"/>
          </p:nvPr>
        </p:nvSpPr>
        <p:spPr>
          <a:xfrm>
            <a:off x="441325" y="266700"/>
            <a:ext cx="8229600" cy="1143000"/>
          </a:xfrm>
        </p:spPr>
        <p:txBody>
          <a:bodyPr/>
          <a:lstStyle/>
          <a:p>
            <a:pPr eaLnBrk="1" fontAlgn="auto" hangingPunct="1">
              <a:spcAft>
                <a:spcPts val="0"/>
              </a:spcAft>
              <a:defRPr/>
            </a:pPr>
            <a:r>
              <a:rPr lang="en-CA" dirty="0" smtClean="0"/>
              <a:t>Background- Universal Design</a:t>
            </a:r>
            <a:endParaRPr lang="en-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a:xfrm>
            <a:off x="488950" y="266700"/>
            <a:ext cx="8229600" cy="1143000"/>
          </a:xfrm>
        </p:spPr>
        <p:txBody>
          <a:bodyPr wrap="square" lIns="91440" tIns="45720" rIns="91440" bIns="45720" numCol="1" anchorCtr="0" compatLnSpc="1">
            <a:prstTxWarp prst="textNoShape">
              <a:avLst/>
            </a:prstTxWarp>
          </a:bodyPr>
          <a:lstStyle/>
          <a:p>
            <a:pPr eaLnBrk="1" hangingPunct="1">
              <a:defRPr/>
            </a:pPr>
            <a:r>
              <a:rPr lang="en-US" smtClean="0">
                <a:effectLst/>
              </a:rPr>
              <a:t>Universal Design Principles:</a:t>
            </a:r>
          </a:p>
        </p:txBody>
      </p:sp>
      <p:sp>
        <p:nvSpPr>
          <p:cNvPr id="23554" name="Rectangle 3"/>
          <p:cNvSpPr>
            <a:spLocks noGrp="1"/>
          </p:cNvSpPr>
          <p:nvPr>
            <p:ph type="body" idx="1"/>
          </p:nvPr>
        </p:nvSpPr>
        <p:spPr>
          <a:xfrm>
            <a:off x="457200" y="1196975"/>
            <a:ext cx="8229600" cy="5256213"/>
          </a:xfrm>
        </p:spPr>
        <p:txBody>
          <a:bodyPr/>
          <a:lstStyle/>
          <a:p>
            <a:pPr eaLnBrk="1" hangingPunct="1">
              <a:lnSpc>
                <a:spcPct val="80000"/>
              </a:lnSpc>
              <a:buFont typeface="Wingdings 3" pitchFamily="18" charset="2"/>
              <a:buNone/>
            </a:pPr>
            <a:r>
              <a:rPr lang="en-US" sz="2000" smtClean="0"/>
              <a:t>The original principles developed by architects, engineers etc. are as follows:</a:t>
            </a:r>
          </a:p>
          <a:p>
            <a:pPr eaLnBrk="1" hangingPunct="1">
              <a:lnSpc>
                <a:spcPct val="80000"/>
              </a:lnSpc>
            </a:pPr>
            <a:r>
              <a:rPr lang="en-US" sz="1800" smtClean="0"/>
              <a:t>Equitable Use - The design is useful and marketable to people with diverse abilities.</a:t>
            </a:r>
          </a:p>
          <a:p>
            <a:pPr eaLnBrk="1" hangingPunct="1">
              <a:lnSpc>
                <a:spcPct val="80000"/>
              </a:lnSpc>
            </a:pPr>
            <a:r>
              <a:rPr lang="en-US" sz="1800" smtClean="0"/>
              <a:t>Flexibility in Use – The design accommodates a wide range of individual preferences and abilities.</a:t>
            </a:r>
          </a:p>
          <a:p>
            <a:pPr eaLnBrk="1" hangingPunct="1">
              <a:lnSpc>
                <a:spcPct val="80000"/>
              </a:lnSpc>
            </a:pPr>
            <a:r>
              <a:rPr lang="en-US" sz="1800" smtClean="0"/>
              <a:t>Simple and Intuitive – Use of the design is easy to understand, regardless of the user’s experience, knowledge, language skills, or current concentration level.</a:t>
            </a:r>
          </a:p>
          <a:p>
            <a:pPr eaLnBrk="1" hangingPunct="1">
              <a:lnSpc>
                <a:spcPct val="80000"/>
              </a:lnSpc>
            </a:pPr>
            <a:r>
              <a:rPr lang="en-US" sz="1800" smtClean="0"/>
              <a:t>Perceptible Information – The design communicates necessary information effectively to the user, regardless of ambient conditions or the user’s sensory abilities.</a:t>
            </a:r>
          </a:p>
          <a:p>
            <a:pPr eaLnBrk="1" hangingPunct="1">
              <a:lnSpc>
                <a:spcPct val="80000"/>
              </a:lnSpc>
            </a:pPr>
            <a:r>
              <a:rPr lang="en-US" sz="1800" smtClean="0"/>
              <a:t>Tolerance for Error – The design minimizes hazards and the adverse consequences of accidental or unintended actions.</a:t>
            </a:r>
          </a:p>
          <a:p>
            <a:pPr eaLnBrk="1" hangingPunct="1">
              <a:lnSpc>
                <a:spcPct val="80000"/>
              </a:lnSpc>
            </a:pPr>
            <a:r>
              <a:rPr lang="en-US" sz="1800" smtClean="0"/>
              <a:t>Low Physical Effort – The design can be used efficiently and comfortably and with a minimum of fatigue.</a:t>
            </a:r>
          </a:p>
          <a:p>
            <a:pPr eaLnBrk="1" hangingPunct="1">
              <a:lnSpc>
                <a:spcPct val="80000"/>
              </a:lnSpc>
            </a:pPr>
            <a:r>
              <a:rPr lang="en-US" sz="1800" smtClean="0"/>
              <a:t>Size and Space for Approach and Use – Appropriate size and space are provided for approach, reach, manipulation and use; regardless of user’s body size, posture, or mobility.</a:t>
            </a:r>
          </a:p>
          <a:p>
            <a:pPr algn="r" eaLnBrk="1" hangingPunct="1">
              <a:lnSpc>
                <a:spcPct val="80000"/>
              </a:lnSpc>
              <a:buFont typeface="Wingdings 3" pitchFamily="18" charset="2"/>
              <a:buNone/>
            </a:pPr>
            <a:r>
              <a:rPr lang="en-US" sz="1800" smtClean="0"/>
              <a:t>(The Center for Universal Design, 2009, p. 1-2)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516</TotalTime>
  <Words>3547</Words>
  <Application>Microsoft Office PowerPoint</Application>
  <PresentationFormat>On-screen Show (4:3)</PresentationFormat>
  <Paragraphs>281</Paragraphs>
  <Slides>28</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Lucida Sans Unicode</vt:lpstr>
      <vt:lpstr>Wingdings 3</vt:lpstr>
      <vt:lpstr>Verdana</vt:lpstr>
      <vt:lpstr>Wingdings 2</vt:lpstr>
      <vt:lpstr>Calibri</vt:lpstr>
      <vt:lpstr>Times New Roman</vt:lpstr>
      <vt:lpstr>Concourse</vt:lpstr>
      <vt:lpstr>Engaging all Learners through Technology </vt:lpstr>
      <vt:lpstr>Agenda</vt:lpstr>
      <vt:lpstr>Agenda Cont’d</vt:lpstr>
      <vt:lpstr>Background - General</vt:lpstr>
      <vt:lpstr>Constructivism</vt:lpstr>
      <vt:lpstr>Principles of Constructivism developed by the work of John Dewey</vt:lpstr>
      <vt:lpstr>Principles of Constructivism Developed by the works of John Dewey Con’t</vt:lpstr>
      <vt:lpstr>Background- Universal Design</vt:lpstr>
      <vt:lpstr>Universal Design Principles:</vt:lpstr>
      <vt:lpstr>Guidelines for Universal Design for Instruction:</vt:lpstr>
      <vt:lpstr>Guidelines for Universal Design for Instruction Continued:</vt:lpstr>
      <vt:lpstr>What Is Differentiated Instruction?</vt:lpstr>
      <vt:lpstr>What Is Differentiated Instruction? Continued. . .</vt:lpstr>
      <vt:lpstr>Slide 14</vt:lpstr>
      <vt:lpstr>Did You Know…? The Rationale</vt:lpstr>
      <vt:lpstr>Did You Know…? (cont’d)</vt:lpstr>
      <vt:lpstr>Did You Know…? (cont’d)</vt:lpstr>
      <vt:lpstr>Digital Social Stories</vt:lpstr>
      <vt:lpstr>Social Stories</vt:lpstr>
      <vt:lpstr>Sentence Types</vt:lpstr>
      <vt:lpstr>Strengths</vt:lpstr>
      <vt:lpstr>Cautions</vt:lpstr>
      <vt:lpstr>Future Research </vt:lpstr>
      <vt:lpstr>Digital Social Stories</vt:lpstr>
      <vt:lpstr>The Process</vt:lpstr>
      <vt:lpstr>Linking to Theory…</vt:lpstr>
      <vt:lpstr>References</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Engaging all Learners through Technology</dc:title>
  <dc:creator>Jennine</dc:creator>
  <cp:lastModifiedBy>jtomy</cp:lastModifiedBy>
  <cp:revision>60</cp:revision>
  <dcterms:created xsi:type="dcterms:W3CDTF">2009-08-29T15:32:45Z</dcterms:created>
  <dcterms:modified xsi:type="dcterms:W3CDTF">2009-10-18T19:57:11Z</dcterms:modified>
</cp:coreProperties>
</file>